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61" r:id="rId4"/>
    <p:sldId id="262" r:id="rId5"/>
    <p:sldId id="275" r:id="rId6"/>
    <p:sldId id="259" r:id="rId7"/>
    <p:sldId id="277" r:id="rId8"/>
    <p:sldId id="276" r:id="rId9"/>
    <p:sldId id="278" r:id="rId10"/>
    <p:sldId id="266" r:id="rId11"/>
    <p:sldId id="272" r:id="rId12"/>
    <p:sldId id="274" r:id="rId13"/>
    <p:sldId id="271" r:id="rId14"/>
    <p:sldId id="270" r:id="rId15"/>
    <p:sldId id="273" r:id="rId16"/>
    <p:sldId id="267" r:id="rId17"/>
    <p:sldId id="260" r:id="rId18"/>
  </p:sldIdLst>
  <p:sldSz cx="12192000" cy="6858000"/>
  <p:notesSz cx="6858000" cy="9144000"/>
  <p:embeddedFontLst>
    <p:embeddedFont>
      <p:font typeface="Inter" panose="020B0604020202020204" charset="0"/>
      <p:regular r:id="rId20"/>
      <p:bold r:id="rId21"/>
    </p:embeddedFont>
    <p:embeddedFont>
      <p:font typeface="Open Sans" panose="020B0606030504020204" pitchFamily="34" charset="0"/>
      <p:regular r:id="rId22"/>
      <p:bold r:id="rId23"/>
      <p:italic r:id="rId24"/>
      <p:boldItalic r:id="rId25"/>
    </p:embeddedFont>
    <p:embeddedFont>
      <p:font typeface="Play" panose="020B0604020202020204" charset="0"/>
      <p:regular r:id="rId26"/>
      <p:bold r:id="rId27"/>
    </p:embeddedFont>
    <p:embeddedFont>
      <p:font typeface="Plus Jakarta Sans"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aw7R1ZIsv2CMvKNaVklE+ELCC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255"/>
    <a:srgbClr val="0E5048"/>
    <a:srgbClr val="F4E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F4824-2298-47CE-8998-1A1976DB434B}" v="108" dt="2025-02-20T05:29:35.929"/>
  </p1510:revLst>
</p1510:revInfo>
</file>

<file path=ppt/tableStyles.xml><?xml version="1.0" encoding="utf-8"?>
<a:tblStyleLst xmlns:a="http://schemas.openxmlformats.org/drawingml/2006/main" def="{B1C1A5F2-C7F4-42EF-8194-A367FB17F6C2}">
  <a:tblStyle styleId="{B1C1A5F2-C7F4-42EF-8194-A367FB17F6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snapToGrid="0">
      <p:cViewPr varScale="1">
        <p:scale>
          <a:sx n="84" d="100"/>
          <a:sy n="84" d="100"/>
        </p:scale>
        <p:origin x="59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Meghana Nallana Chakravarthula" userId="5bc415b946f42bbf" providerId="LiveId" clId="{515F4824-2298-47CE-8998-1A1976DB434B}"/>
    <pc:docChg chg="undo custSel addSld delSld modSld sldOrd">
      <pc:chgData name="Sai Meghana Nallana Chakravarthula" userId="5bc415b946f42bbf" providerId="LiveId" clId="{515F4824-2298-47CE-8998-1A1976DB434B}" dt="2025-03-14T13:42:12.124" v="797" actId="20577"/>
      <pc:docMkLst>
        <pc:docMk/>
      </pc:docMkLst>
      <pc:sldChg chg="addSp delSp modSp mod">
        <pc:chgData name="Sai Meghana Nallana Chakravarthula" userId="5bc415b946f42bbf" providerId="LiveId" clId="{515F4824-2298-47CE-8998-1A1976DB434B}" dt="2025-02-20T04:26:56.101" v="426" actId="207"/>
        <pc:sldMkLst>
          <pc:docMk/>
          <pc:sldMk cId="0" sldId="256"/>
        </pc:sldMkLst>
        <pc:spChg chg="mod">
          <ac:chgData name="Sai Meghana Nallana Chakravarthula" userId="5bc415b946f42bbf" providerId="LiveId" clId="{515F4824-2298-47CE-8998-1A1976DB434B}" dt="2025-02-20T04:03:06.329" v="158" actId="1076"/>
          <ac:spMkLst>
            <pc:docMk/>
            <pc:sldMk cId="0" sldId="256"/>
            <ac:spMk id="13" creationId="{80B34406-687C-69C1-13E8-15BA854B8ECA}"/>
          </ac:spMkLst>
        </pc:spChg>
        <pc:spChg chg="mod">
          <ac:chgData name="Sai Meghana Nallana Chakravarthula" userId="5bc415b946f42bbf" providerId="LiveId" clId="{515F4824-2298-47CE-8998-1A1976DB434B}" dt="2025-02-20T04:03:05.929" v="157" actId="1076"/>
          <ac:spMkLst>
            <pc:docMk/>
            <pc:sldMk cId="0" sldId="256"/>
            <ac:spMk id="14" creationId="{9ABAFAFB-5B6E-BCB0-0B9F-5D342BF7D029}"/>
          </ac:spMkLst>
        </pc:spChg>
        <pc:spChg chg="mod">
          <ac:chgData name="Sai Meghana Nallana Chakravarthula" userId="5bc415b946f42bbf" providerId="LiveId" clId="{515F4824-2298-47CE-8998-1A1976DB434B}" dt="2025-02-20T04:26:56.101" v="426" actId="207"/>
          <ac:spMkLst>
            <pc:docMk/>
            <pc:sldMk cId="0" sldId="256"/>
            <ac:spMk id="15" creationId="{C27A654C-BDDB-CD73-1E80-AEAEF65BFEF9}"/>
          </ac:spMkLst>
        </pc:spChg>
        <pc:spChg chg="mod">
          <ac:chgData name="Sai Meghana Nallana Chakravarthula" userId="5bc415b946f42bbf" providerId="LiveId" clId="{515F4824-2298-47CE-8998-1A1976DB434B}" dt="2025-02-20T04:03:11.128" v="168" actId="1076"/>
          <ac:spMkLst>
            <pc:docMk/>
            <pc:sldMk cId="0" sldId="256"/>
            <ac:spMk id="17" creationId="{DA286022-9033-CE50-A0B8-06B9BF4B5F40}"/>
          </ac:spMkLst>
        </pc:spChg>
        <pc:grpChg chg="mod">
          <ac:chgData name="Sai Meghana Nallana Chakravarthula" userId="5bc415b946f42bbf" providerId="LiveId" clId="{515F4824-2298-47CE-8998-1A1976DB434B}" dt="2025-02-20T04:03:11.525" v="169" actId="1076"/>
          <ac:grpSpMkLst>
            <pc:docMk/>
            <pc:sldMk cId="0" sldId="256"/>
            <ac:grpSpMk id="8" creationId="{95B9A6EE-E138-E071-5CD6-EE8E11BE4BF4}"/>
          </ac:grpSpMkLst>
        </pc:grpChg>
        <pc:picChg chg="mod">
          <ac:chgData name="Sai Meghana Nallana Chakravarthula" userId="5bc415b946f42bbf" providerId="LiveId" clId="{515F4824-2298-47CE-8998-1A1976DB434B}" dt="2025-02-20T04:03:04.492" v="153" actId="1076"/>
          <ac:picMkLst>
            <pc:docMk/>
            <pc:sldMk cId="0" sldId="256"/>
            <ac:picMk id="16" creationId="{13501288-BB27-4D28-D95A-7457E94BD55A}"/>
          </ac:picMkLst>
        </pc:picChg>
      </pc:sldChg>
      <pc:sldChg chg="addSp delSp modSp mod">
        <pc:chgData name="Sai Meghana Nallana Chakravarthula" userId="5bc415b946f42bbf" providerId="LiveId" clId="{515F4824-2298-47CE-8998-1A1976DB434B}" dt="2025-02-20T04:27:03.177" v="427" actId="207"/>
        <pc:sldMkLst>
          <pc:docMk/>
          <pc:sldMk cId="0" sldId="257"/>
        </pc:sldMkLst>
        <pc:spChg chg="mod">
          <ac:chgData name="Sai Meghana Nallana Chakravarthula" userId="5bc415b946f42bbf" providerId="LiveId" clId="{515F4824-2298-47CE-8998-1A1976DB434B}" dt="2025-02-20T04:27:03.177" v="427" actId="207"/>
          <ac:spMkLst>
            <pc:docMk/>
            <pc:sldMk cId="0" sldId="257"/>
            <ac:spMk id="2" creationId="{76A14763-1FEB-A5E3-4733-56CFEF67FFD0}"/>
          </ac:spMkLst>
        </pc:spChg>
        <pc:spChg chg="mod">
          <ac:chgData name="Sai Meghana Nallana Chakravarthula" userId="5bc415b946f42bbf" providerId="LiveId" clId="{515F4824-2298-47CE-8998-1A1976DB434B}" dt="2025-02-13T01:32:42.190" v="112" actId="20577"/>
          <ac:spMkLst>
            <pc:docMk/>
            <pc:sldMk cId="0" sldId="257"/>
            <ac:spMk id="46" creationId="{00000000-0000-0000-0000-000000000000}"/>
          </ac:spMkLst>
        </pc:spChg>
        <pc:picChg chg="add mod">
          <ac:chgData name="Sai Meghana Nallana Chakravarthula" userId="5bc415b946f42bbf" providerId="LiveId" clId="{515F4824-2298-47CE-8998-1A1976DB434B}" dt="2025-02-20T04:17:00.820" v="243" actId="14100"/>
          <ac:picMkLst>
            <pc:docMk/>
            <pc:sldMk cId="0" sldId="257"/>
            <ac:picMk id="8" creationId="{EEE1F0B1-3E9B-B4EF-C7A9-3AE8523A1A58}"/>
          </ac:picMkLst>
        </pc:picChg>
      </pc:sldChg>
      <pc:sldChg chg="modSp mod ord">
        <pc:chgData name="Sai Meghana Nallana Chakravarthula" userId="5bc415b946f42bbf" providerId="LiveId" clId="{515F4824-2298-47CE-8998-1A1976DB434B}" dt="2025-03-02T03:13:42.941" v="732" actId="20577"/>
        <pc:sldMkLst>
          <pc:docMk/>
          <pc:sldMk cId="0" sldId="259"/>
        </pc:sldMkLst>
        <pc:spChg chg="mod">
          <ac:chgData name="Sai Meghana Nallana Chakravarthula" userId="5bc415b946f42bbf" providerId="LiveId" clId="{515F4824-2298-47CE-8998-1A1976DB434B}" dt="2025-02-20T05:27:28.121" v="527" actId="207"/>
          <ac:spMkLst>
            <pc:docMk/>
            <pc:sldMk cId="0" sldId="259"/>
            <ac:spMk id="2" creationId="{7C79D5A4-170B-C6AF-C51A-2264BBD4FCE6}"/>
          </ac:spMkLst>
        </pc:spChg>
        <pc:graphicFrameChg chg="modGraphic">
          <ac:chgData name="Sai Meghana Nallana Chakravarthula" userId="5bc415b946f42bbf" providerId="LiveId" clId="{515F4824-2298-47CE-8998-1A1976DB434B}" dt="2025-03-02T03:13:42.941" v="732" actId="20577"/>
          <ac:graphicFrameMkLst>
            <pc:docMk/>
            <pc:sldMk cId="0" sldId="259"/>
            <ac:graphicFrameMk id="28" creationId="{42383BDC-F0E8-D92F-1642-9F181481391E}"/>
          </ac:graphicFrameMkLst>
        </pc:graphicFrameChg>
      </pc:sldChg>
      <pc:sldChg chg="modSp mod">
        <pc:chgData name="Sai Meghana Nallana Chakravarthula" userId="5bc415b946f42bbf" providerId="LiveId" clId="{515F4824-2298-47CE-8998-1A1976DB434B}" dt="2025-02-20T05:28:57.987" v="547" actId="207"/>
        <pc:sldMkLst>
          <pc:docMk/>
          <pc:sldMk cId="0" sldId="260"/>
        </pc:sldMkLst>
        <pc:spChg chg="mod">
          <ac:chgData name="Sai Meghana Nallana Chakravarthula" userId="5bc415b946f42bbf" providerId="LiveId" clId="{515F4824-2298-47CE-8998-1A1976DB434B}" dt="2025-02-20T05:28:57.987" v="547" actId="207"/>
          <ac:spMkLst>
            <pc:docMk/>
            <pc:sldMk cId="0" sldId="260"/>
            <ac:spMk id="2" creationId="{68B31BEC-EFAC-B006-9839-E44326433EA9}"/>
          </ac:spMkLst>
        </pc:spChg>
      </pc:sldChg>
      <pc:sldChg chg="addSp delSp modSp mod">
        <pc:chgData name="Sai Meghana Nallana Chakravarthula" userId="5bc415b946f42bbf" providerId="LiveId" clId="{515F4824-2298-47CE-8998-1A1976DB434B}" dt="2025-02-20T04:27:08.591" v="428" actId="207"/>
        <pc:sldMkLst>
          <pc:docMk/>
          <pc:sldMk cId="124200061" sldId="261"/>
        </pc:sldMkLst>
        <pc:spChg chg="mod">
          <ac:chgData name="Sai Meghana Nallana Chakravarthula" userId="5bc415b946f42bbf" providerId="LiveId" clId="{515F4824-2298-47CE-8998-1A1976DB434B}" dt="2025-02-20T04:19:25.110" v="345" actId="313"/>
          <ac:spMkLst>
            <pc:docMk/>
            <pc:sldMk cId="124200061" sldId="261"/>
            <ac:spMk id="2" creationId="{E2D79D8C-B934-BD63-F94A-45420C76007B}"/>
          </ac:spMkLst>
        </pc:spChg>
        <pc:spChg chg="mod">
          <ac:chgData name="Sai Meghana Nallana Chakravarthula" userId="5bc415b946f42bbf" providerId="LiveId" clId="{515F4824-2298-47CE-8998-1A1976DB434B}" dt="2025-02-20T04:27:08.591" v="428" actId="207"/>
          <ac:spMkLst>
            <pc:docMk/>
            <pc:sldMk cId="124200061" sldId="261"/>
            <ac:spMk id="4" creationId="{F97BC47A-81BE-AF82-C530-301741877EEC}"/>
          </ac:spMkLst>
        </pc:spChg>
        <pc:picChg chg="add mod">
          <ac:chgData name="Sai Meghana Nallana Chakravarthula" userId="5bc415b946f42bbf" providerId="LiveId" clId="{515F4824-2298-47CE-8998-1A1976DB434B}" dt="2025-02-20T04:17:04.639" v="245" actId="1076"/>
          <ac:picMkLst>
            <pc:docMk/>
            <pc:sldMk cId="124200061" sldId="261"/>
            <ac:picMk id="9" creationId="{0ABB937C-7420-785F-1529-A80320DC3150}"/>
          </ac:picMkLst>
        </pc:picChg>
      </pc:sldChg>
      <pc:sldChg chg="modSp mod">
        <pc:chgData name="Sai Meghana Nallana Chakravarthula" userId="5bc415b946f42bbf" providerId="LiveId" clId="{515F4824-2298-47CE-8998-1A1976DB434B}" dt="2025-02-20T04:29:25.255" v="431" actId="207"/>
        <pc:sldMkLst>
          <pc:docMk/>
          <pc:sldMk cId="4290513214" sldId="262"/>
        </pc:sldMkLst>
        <pc:spChg chg="mod">
          <ac:chgData name="Sai Meghana Nallana Chakravarthula" userId="5bc415b946f42bbf" providerId="LiveId" clId="{515F4824-2298-47CE-8998-1A1976DB434B}" dt="2025-02-20T04:26:26.260" v="425" actId="1076"/>
          <ac:spMkLst>
            <pc:docMk/>
            <pc:sldMk cId="4290513214" sldId="262"/>
            <ac:spMk id="4" creationId="{D10B9E5C-B92E-9784-506B-EA62A4B9487E}"/>
          </ac:spMkLst>
        </pc:spChg>
        <pc:spChg chg="mod">
          <ac:chgData name="Sai Meghana Nallana Chakravarthula" userId="5bc415b946f42bbf" providerId="LiveId" clId="{515F4824-2298-47CE-8998-1A1976DB434B}" dt="2025-02-20T04:29:25.255" v="431" actId="207"/>
          <ac:spMkLst>
            <pc:docMk/>
            <pc:sldMk cId="4290513214" sldId="262"/>
            <ac:spMk id="6" creationId="{8CA70D6B-8418-A5E4-4319-965363D49DF9}"/>
          </ac:spMkLst>
        </pc:spChg>
      </pc:sldChg>
      <pc:sldChg chg="delSp modSp mod">
        <pc:chgData name="Sai Meghana Nallana Chakravarthula" userId="5bc415b946f42bbf" providerId="LiveId" clId="{515F4824-2298-47CE-8998-1A1976DB434B}" dt="2025-03-14T13:42:12.124" v="797" actId="20577"/>
        <pc:sldMkLst>
          <pc:docMk/>
          <pc:sldMk cId="154653475" sldId="266"/>
        </pc:sldMkLst>
        <pc:spChg chg="mod">
          <ac:chgData name="Sai Meghana Nallana Chakravarthula" userId="5bc415b946f42bbf" providerId="LiveId" clId="{515F4824-2298-47CE-8998-1A1976DB434B}" dt="2025-02-20T05:27:34.401" v="528" actId="207"/>
          <ac:spMkLst>
            <pc:docMk/>
            <pc:sldMk cId="154653475" sldId="266"/>
            <ac:spMk id="2" creationId="{A46D2814-ABCB-D469-16A0-84A0DED9E744}"/>
          </ac:spMkLst>
        </pc:spChg>
        <pc:graphicFrameChg chg="modGraphic">
          <ac:chgData name="Sai Meghana Nallana Chakravarthula" userId="5bc415b946f42bbf" providerId="LiveId" clId="{515F4824-2298-47CE-8998-1A1976DB434B}" dt="2025-03-14T13:42:12.124" v="797" actId="20577"/>
          <ac:graphicFrameMkLst>
            <pc:docMk/>
            <pc:sldMk cId="154653475" sldId="266"/>
            <ac:graphicFrameMk id="21" creationId="{7512E209-914C-2DCA-76E6-CCF5F7BA83EF}"/>
          </ac:graphicFrameMkLst>
        </pc:graphicFrameChg>
      </pc:sldChg>
      <pc:sldChg chg="modSp mod">
        <pc:chgData name="Sai Meghana Nallana Chakravarthula" userId="5bc415b946f42bbf" providerId="LiveId" clId="{515F4824-2298-47CE-8998-1A1976DB434B}" dt="2025-02-20T05:29:09.790" v="548" actId="207"/>
        <pc:sldMkLst>
          <pc:docMk/>
          <pc:sldMk cId="756450099" sldId="267"/>
        </pc:sldMkLst>
        <pc:spChg chg="mod">
          <ac:chgData name="Sai Meghana Nallana Chakravarthula" userId="5bc415b946f42bbf" providerId="LiveId" clId="{515F4824-2298-47CE-8998-1A1976DB434B}" dt="2025-02-20T05:28:53.231" v="546" actId="207"/>
          <ac:spMkLst>
            <pc:docMk/>
            <pc:sldMk cId="756450099" sldId="267"/>
            <ac:spMk id="2" creationId="{35B543FA-0813-B156-EED2-24E4B6E4A18C}"/>
          </ac:spMkLst>
        </pc:spChg>
        <pc:spChg chg="mod">
          <ac:chgData name="Sai Meghana Nallana Chakravarthula" userId="5bc415b946f42bbf" providerId="LiveId" clId="{515F4824-2298-47CE-8998-1A1976DB434B}" dt="2025-02-20T05:29:09.790" v="548" actId="207"/>
          <ac:spMkLst>
            <pc:docMk/>
            <pc:sldMk cId="756450099" sldId="267"/>
            <ac:spMk id="4" creationId="{375DB80F-602F-B800-11B7-AEB5BF426720}"/>
          </ac:spMkLst>
        </pc:spChg>
      </pc:sldChg>
      <pc:sldChg chg="addSp modSp mod">
        <pc:chgData name="Sai Meghana Nallana Chakravarthula" userId="5bc415b946f42bbf" providerId="LiveId" clId="{515F4824-2298-47CE-8998-1A1976DB434B}" dt="2025-02-20T05:29:18.148" v="550"/>
        <pc:sldMkLst>
          <pc:docMk/>
          <pc:sldMk cId="2244598322" sldId="270"/>
        </pc:sldMkLst>
        <pc:spChg chg="add mod">
          <ac:chgData name="Sai Meghana Nallana Chakravarthula" userId="5bc415b946f42bbf" providerId="LiveId" clId="{515F4824-2298-47CE-8998-1A1976DB434B}" dt="2025-02-20T05:28:21.934" v="540" actId="1076"/>
          <ac:spMkLst>
            <pc:docMk/>
            <pc:sldMk cId="2244598322" sldId="270"/>
            <ac:spMk id="3" creationId="{39AF687F-F097-0B97-63A9-442F0C896361}"/>
          </ac:spMkLst>
        </pc:spChg>
        <pc:spChg chg="mod">
          <ac:chgData name="Sai Meghana Nallana Chakravarthula" userId="5bc415b946f42bbf" providerId="LiveId" clId="{515F4824-2298-47CE-8998-1A1976DB434B}" dt="2025-02-11T08:18:54.589" v="69" actId="1076"/>
          <ac:spMkLst>
            <pc:docMk/>
            <pc:sldMk cId="2244598322" sldId="270"/>
            <ac:spMk id="4" creationId="{D1EC126C-BB34-4A66-9529-B17EE13A4030}"/>
          </ac:spMkLst>
        </pc:spChg>
        <pc:picChg chg="mod">
          <ac:chgData name="Sai Meghana Nallana Chakravarthula" userId="5bc415b946f42bbf" providerId="LiveId" clId="{515F4824-2298-47CE-8998-1A1976DB434B}" dt="2025-02-20T05:28:35.185" v="543" actId="14100"/>
          <ac:picMkLst>
            <pc:docMk/>
            <pc:sldMk cId="2244598322" sldId="270"/>
            <ac:picMk id="5" creationId="{68FE88C1-CD99-76CE-77FB-943D19340D09}"/>
          </ac:picMkLst>
        </pc:picChg>
        <pc:picChg chg="add mod">
          <ac:chgData name="Sai Meghana Nallana Chakravarthula" userId="5bc415b946f42bbf" providerId="LiveId" clId="{515F4824-2298-47CE-8998-1A1976DB434B}" dt="2025-02-20T05:29:18.148" v="550"/>
          <ac:picMkLst>
            <pc:docMk/>
            <pc:sldMk cId="2244598322" sldId="270"/>
            <ac:picMk id="6" creationId="{EFE54A6B-DE23-1C2A-F91C-41709B0FA0F0}"/>
          </ac:picMkLst>
        </pc:picChg>
        <pc:picChg chg="mod">
          <ac:chgData name="Sai Meghana Nallana Chakravarthula" userId="5bc415b946f42bbf" providerId="LiveId" clId="{515F4824-2298-47CE-8998-1A1976DB434B}" dt="2025-02-20T05:28:28.665" v="542" actId="1076"/>
          <ac:picMkLst>
            <pc:docMk/>
            <pc:sldMk cId="2244598322" sldId="270"/>
            <ac:picMk id="7" creationId="{4906CA51-EE67-C8DA-D16F-753CDDF9CDAD}"/>
          </ac:picMkLst>
        </pc:picChg>
      </pc:sldChg>
      <pc:sldChg chg="addSp modSp mod">
        <pc:chgData name="Sai Meghana Nallana Chakravarthula" userId="5bc415b946f42bbf" providerId="LiveId" clId="{515F4824-2298-47CE-8998-1A1976DB434B}" dt="2025-02-20T05:29:21.411" v="551"/>
        <pc:sldMkLst>
          <pc:docMk/>
          <pc:sldMk cId="596285913" sldId="271"/>
        </pc:sldMkLst>
        <pc:spChg chg="add mod">
          <ac:chgData name="Sai Meghana Nallana Chakravarthula" userId="5bc415b946f42bbf" providerId="LiveId" clId="{515F4824-2298-47CE-8998-1A1976DB434B}" dt="2025-02-20T05:28:08.554" v="537" actId="1076"/>
          <ac:spMkLst>
            <pc:docMk/>
            <pc:sldMk cId="596285913" sldId="271"/>
            <ac:spMk id="5" creationId="{1AD70E14-C662-379B-FEB2-44EBE3E81887}"/>
          </ac:spMkLst>
        </pc:spChg>
        <pc:picChg chg="add mod">
          <ac:chgData name="Sai Meghana Nallana Chakravarthula" userId="5bc415b946f42bbf" providerId="LiveId" clId="{515F4824-2298-47CE-8998-1A1976DB434B}" dt="2025-02-20T05:29:21.411" v="551"/>
          <ac:picMkLst>
            <pc:docMk/>
            <pc:sldMk cId="596285913" sldId="271"/>
            <ac:picMk id="6" creationId="{4CD4B0D5-9838-41E1-9789-201918C1CD7E}"/>
          </ac:picMkLst>
        </pc:picChg>
      </pc:sldChg>
      <pc:sldChg chg="addSp modSp mod ord">
        <pc:chgData name="Sai Meghana Nallana Chakravarthula" userId="5bc415b946f42bbf" providerId="LiveId" clId="{515F4824-2298-47CE-8998-1A1976DB434B}" dt="2025-02-20T05:27:46.143" v="531" actId="1076"/>
        <pc:sldMkLst>
          <pc:docMk/>
          <pc:sldMk cId="26073208" sldId="272"/>
        </pc:sldMkLst>
        <pc:spChg chg="mod">
          <ac:chgData name="Sai Meghana Nallana Chakravarthula" userId="5bc415b946f42bbf" providerId="LiveId" clId="{515F4824-2298-47CE-8998-1A1976DB434B}" dt="2025-02-20T05:27:40.749" v="530" actId="1076"/>
          <ac:spMkLst>
            <pc:docMk/>
            <pc:sldMk cId="26073208" sldId="272"/>
            <ac:spMk id="2" creationId="{AE165C4A-FF40-DF39-8A65-CE77897C32D5}"/>
          </ac:spMkLst>
        </pc:spChg>
        <pc:spChg chg="add mod">
          <ac:chgData name="Sai Meghana Nallana Chakravarthula" userId="5bc415b946f42bbf" providerId="LiveId" clId="{515F4824-2298-47CE-8998-1A1976DB434B}" dt="2025-02-20T05:27:46.143" v="531" actId="1076"/>
          <ac:spMkLst>
            <pc:docMk/>
            <pc:sldMk cId="26073208" sldId="272"/>
            <ac:spMk id="4" creationId="{84AAA276-0D31-699A-5377-234E8AD77EB9}"/>
          </ac:spMkLst>
        </pc:spChg>
      </pc:sldChg>
      <pc:sldChg chg="addSp modSp mod">
        <pc:chgData name="Sai Meghana Nallana Chakravarthula" userId="5bc415b946f42bbf" providerId="LiveId" clId="{515F4824-2298-47CE-8998-1A1976DB434B}" dt="2025-02-20T05:29:15.381" v="549"/>
        <pc:sldMkLst>
          <pc:docMk/>
          <pc:sldMk cId="4019014839" sldId="273"/>
        </pc:sldMkLst>
        <pc:spChg chg="mod">
          <ac:chgData name="Sai Meghana Nallana Chakravarthula" userId="5bc415b946f42bbf" providerId="LiveId" clId="{515F4824-2298-47CE-8998-1A1976DB434B}" dt="2025-02-11T08:19:16.329" v="78" actId="255"/>
          <ac:spMkLst>
            <pc:docMk/>
            <pc:sldMk cId="4019014839" sldId="273"/>
            <ac:spMk id="4" creationId="{F9143EC9-C435-5987-6BCB-FC24B245F51D}"/>
          </ac:spMkLst>
        </pc:spChg>
        <pc:spChg chg="add mod">
          <ac:chgData name="Sai Meghana Nallana Chakravarthula" userId="5bc415b946f42bbf" providerId="LiveId" clId="{515F4824-2298-47CE-8998-1A1976DB434B}" dt="2025-02-20T05:28:48.660" v="545" actId="1076"/>
          <ac:spMkLst>
            <pc:docMk/>
            <pc:sldMk cId="4019014839" sldId="273"/>
            <ac:spMk id="5" creationId="{5532137D-EA18-C2CC-99C9-B603B4C7D4D8}"/>
          </ac:spMkLst>
        </pc:spChg>
        <pc:picChg chg="add mod">
          <ac:chgData name="Sai Meghana Nallana Chakravarthula" userId="5bc415b946f42bbf" providerId="LiveId" clId="{515F4824-2298-47CE-8998-1A1976DB434B}" dt="2025-02-20T05:29:15.381" v="549"/>
          <ac:picMkLst>
            <pc:docMk/>
            <pc:sldMk cId="4019014839" sldId="273"/>
            <ac:picMk id="6" creationId="{837AAEA8-0F82-99BA-F977-748013C4163C}"/>
          </ac:picMkLst>
        </pc:picChg>
      </pc:sldChg>
      <pc:sldChg chg="addSp modSp mod ord">
        <pc:chgData name="Sai Meghana Nallana Chakravarthula" userId="5bc415b946f42bbf" providerId="LiveId" clId="{515F4824-2298-47CE-8998-1A1976DB434B}" dt="2025-02-20T05:29:24.254" v="552"/>
        <pc:sldMkLst>
          <pc:docMk/>
          <pc:sldMk cId="3474463282" sldId="274"/>
        </pc:sldMkLst>
        <pc:spChg chg="mod">
          <ac:chgData name="Sai Meghana Nallana Chakravarthula" userId="5bc415b946f42bbf" providerId="LiveId" clId="{515F4824-2298-47CE-8998-1A1976DB434B}" dt="2025-02-11T08:20:26.752" v="89" actId="1076"/>
          <ac:spMkLst>
            <pc:docMk/>
            <pc:sldMk cId="3474463282" sldId="274"/>
            <ac:spMk id="2" creationId="{44646B7C-B4D4-A1FC-DD90-8D93D2C9929F}"/>
          </ac:spMkLst>
        </pc:spChg>
        <pc:spChg chg="add mod">
          <ac:chgData name="Sai Meghana Nallana Chakravarthula" userId="5bc415b946f42bbf" providerId="LiveId" clId="{515F4824-2298-47CE-8998-1A1976DB434B}" dt="2025-02-20T05:28:00.787" v="535" actId="1076"/>
          <ac:spMkLst>
            <pc:docMk/>
            <pc:sldMk cId="3474463282" sldId="274"/>
            <ac:spMk id="7" creationId="{2F7867FC-0E34-2FFA-753D-5F24C01C7417}"/>
          </ac:spMkLst>
        </pc:spChg>
        <pc:picChg chg="mod">
          <ac:chgData name="Sai Meghana Nallana Chakravarthula" userId="5bc415b946f42bbf" providerId="LiveId" clId="{515F4824-2298-47CE-8998-1A1976DB434B}" dt="2025-02-11T08:20:19.190" v="88" actId="1076"/>
          <ac:picMkLst>
            <pc:docMk/>
            <pc:sldMk cId="3474463282" sldId="274"/>
            <ac:picMk id="3" creationId="{4AE99DCD-7161-9901-CEB5-018F1C940656}"/>
          </ac:picMkLst>
        </pc:picChg>
        <pc:picChg chg="mod">
          <ac:chgData name="Sai Meghana Nallana Chakravarthula" userId="5bc415b946f42bbf" providerId="LiveId" clId="{515F4824-2298-47CE-8998-1A1976DB434B}" dt="2025-02-11T08:20:14.867" v="87" actId="1076"/>
          <ac:picMkLst>
            <pc:docMk/>
            <pc:sldMk cId="3474463282" sldId="274"/>
            <ac:picMk id="4" creationId="{C7DB2D3A-3BDC-7870-D2E9-D2157BD07CD7}"/>
          </ac:picMkLst>
        </pc:picChg>
        <pc:picChg chg="mod">
          <ac:chgData name="Sai Meghana Nallana Chakravarthula" userId="5bc415b946f42bbf" providerId="LiveId" clId="{515F4824-2298-47CE-8998-1A1976DB434B}" dt="2025-02-11T08:19:42.377" v="82" actId="1076"/>
          <ac:picMkLst>
            <pc:docMk/>
            <pc:sldMk cId="3474463282" sldId="274"/>
            <ac:picMk id="6" creationId="{4069AE1D-9514-2BEA-327E-2D8A16B3678B}"/>
          </ac:picMkLst>
        </pc:picChg>
        <pc:picChg chg="mod">
          <ac:chgData name="Sai Meghana Nallana Chakravarthula" userId="5bc415b946f42bbf" providerId="LiveId" clId="{515F4824-2298-47CE-8998-1A1976DB434B}" dt="2025-02-11T08:19:35.076" v="81" actId="1076"/>
          <ac:picMkLst>
            <pc:docMk/>
            <pc:sldMk cId="3474463282" sldId="274"/>
            <ac:picMk id="8" creationId="{B107E1BE-AEB6-FED8-A294-6239790E86B9}"/>
          </ac:picMkLst>
        </pc:picChg>
        <pc:picChg chg="add mod">
          <ac:chgData name="Sai Meghana Nallana Chakravarthula" userId="5bc415b946f42bbf" providerId="LiveId" clId="{515F4824-2298-47CE-8998-1A1976DB434B}" dt="2025-02-20T05:29:24.254" v="552"/>
          <ac:picMkLst>
            <pc:docMk/>
            <pc:sldMk cId="3474463282" sldId="274"/>
            <ac:picMk id="9" creationId="{3E5FD217-3C68-D6B7-BC25-A68CB84D02B7}"/>
          </ac:picMkLst>
        </pc:picChg>
        <pc:picChg chg="mod">
          <ac:chgData name="Sai Meghana Nallana Chakravarthula" userId="5bc415b946f42bbf" providerId="LiveId" clId="{515F4824-2298-47CE-8998-1A1976DB434B}" dt="2025-02-11T08:19:53.064" v="84" actId="1076"/>
          <ac:picMkLst>
            <pc:docMk/>
            <pc:sldMk cId="3474463282" sldId="274"/>
            <ac:picMk id="10" creationId="{5A2B6429-C52E-59A4-A076-307BEFA3215A}"/>
          </ac:picMkLst>
        </pc:picChg>
        <pc:picChg chg="mod">
          <ac:chgData name="Sai Meghana Nallana Chakravarthula" userId="5bc415b946f42bbf" providerId="LiveId" clId="{515F4824-2298-47CE-8998-1A1976DB434B}" dt="2025-02-11T08:20:05.537" v="86" actId="1076"/>
          <ac:picMkLst>
            <pc:docMk/>
            <pc:sldMk cId="3474463282" sldId="274"/>
            <ac:picMk id="12" creationId="{5408EF6F-D24C-AFA3-A3BD-E92D674425E9}"/>
          </ac:picMkLst>
        </pc:picChg>
        <pc:picChg chg="mod">
          <ac:chgData name="Sai Meghana Nallana Chakravarthula" userId="5bc415b946f42bbf" providerId="LiveId" clId="{515F4824-2298-47CE-8998-1A1976DB434B}" dt="2025-02-11T08:19:57.745" v="85" actId="1076"/>
          <ac:picMkLst>
            <pc:docMk/>
            <pc:sldMk cId="3474463282" sldId="274"/>
            <ac:picMk id="14" creationId="{B2A3D9A7-2939-30FC-2B5B-6E37787A7297}"/>
          </ac:picMkLst>
        </pc:picChg>
        <pc:picChg chg="mod">
          <ac:chgData name="Sai Meghana Nallana Chakravarthula" userId="5bc415b946f42bbf" providerId="LiveId" clId="{515F4824-2298-47CE-8998-1A1976DB434B}" dt="2025-02-11T08:19:46.579" v="83" actId="1076"/>
          <ac:picMkLst>
            <pc:docMk/>
            <pc:sldMk cId="3474463282" sldId="274"/>
            <ac:picMk id="16" creationId="{C0BCB03E-2E45-98FB-9B2D-B3C5674B4B80}"/>
          </ac:picMkLst>
        </pc:picChg>
      </pc:sldChg>
      <pc:sldChg chg="delSp modSp mod">
        <pc:chgData name="Sai Meghana Nallana Chakravarthula" userId="5bc415b946f42bbf" providerId="LiveId" clId="{515F4824-2298-47CE-8998-1A1976DB434B}" dt="2025-02-20T05:27:19.041" v="526" actId="207"/>
        <pc:sldMkLst>
          <pc:docMk/>
          <pc:sldMk cId="1694903425" sldId="275"/>
        </pc:sldMkLst>
        <pc:spChg chg="mod">
          <ac:chgData name="Sai Meghana Nallana Chakravarthula" userId="5bc415b946f42bbf" providerId="LiveId" clId="{515F4824-2298-47CE-8998-1A1976DB434B}" dt="2025-02-20T04:26:10.201" v="424" actId="20577"/>
          <ac:spMkLst>
            <pc:docMk/>
            <pc:sldMk cId="1694903425" sldId="275"/>
            <ac:spMk id="4" creationId="{6AA15715-7A13-6807-3945-C8E15AF9E36D}"/>
          </ac:spMkLst>
        </pc:spChg>
        <pc:spChg chg="mod">
          <ac:chgData name="Sai Meghana Nallana Chakravarthula" userId="5bc415b946f42bbf" providerId="LiveId" clId="{515F4824-2298-47CE-8998-1A1976DB434B}" dt="2025-02-20T05:27:19.041" v="526" actId="207"/>
          <ac:spMkLst>
            <pc:docMk/>
            <pc:sldMk cId="1694903425" sldId="275"/>
            <ac:spMk id="6" creationId="{A3440E34-CC24-0CD2-74E5-8C8497A46E2D}"/>
          </ac:spMkLst>
        </pc:spChg>
      </pc:sldChg>
      <pc:sldChg chg="addSp modSp new mod">
        <pc:chgData name="Sai Meghana Nallana Chakravarthula" userId="5bc415b946f42bbf" providerId="LiveId" clId="{515F4824-2298-47CE-8998-1A1976DB434B}" dt="2025-02-20T05:29:35.929" v="554"/>
        <pc:sldMkLst>
          <pc:docMk/>
          <pc:sldMk cId="2236912903" sldId="276"/>
        </pc:sldMkLst>
        <pc:spChg chg="add mod">
          <ac:chgData name="Sai Meghana Nallana Chakravarthula" userId="5bc415b946f42bbf" providerId="LiveId" clId="{515F4824-2298-47CE-8998-1A1976DB434B}" dt="2025-02-20T05:29:35.929" v="554"/>
          <ac:spMkLst>
            <pc:docMk/>
            <pc:sldMk cId="2236912903" sldId="276"/>
            <ac:spMk id="4" creationId="{0DC5AD1C-CA23-8263-8CE8-EA87F1A281D0}"/>
          </ac:spMkLst>
        </pc:spChg>
        <pc:spChg chg="add mod">
          <ac:chgData name="Sai Meghana Nallana Chakravarthula" userId="5bc415b946f42bbf" providerId="LiveId" clId="{515F4824-2298-47CE-8998-1A1976DB434B}" dt="2025-02-20T05:24:55.485" v="525" actId="20577"/>
          <ac:spMkLst>
            <pc:docMk/>
            <pc:sldMk cId="2236912903" sldId="276"/>
            <ac:spMk id="5" creationId="{83B64291-77D1-5BD3-BB86-3CAE86D4AA9A}"/>
          </ac:spMkLst>
        </pc:spChg>
        <pc:picChg chg="add mod">
          <ac:chgData name="Sai Meghana Nallana Chakravarthula" userId="5bc415b946f42bbf" providerId="LiveId" clId="{515F4824-2298-47CE-8998-1A1976DB434B}" dt="2025-02-20T05:29:28.184" v="553"/>
          <ac:picMkLst>
            <pc:docMk/>
            <pc:sldMk cId="2236912903" sldId="276"/>
            <ac:picMk id="2" creationId="{9CE11C43-7389-BE3A-4EAE-9AB027DD4EC3}"/>
          </ac:picMkLst>
        </pc:picChg>
        <pc:picChg chg="add mod">
          <ac:chgData name="Sai Meghana Nallana Chakravarthula" userId="5bc415b946f42bbf" providerId="LiveId" clId="{515F4824-2298-47CE-8998-1A1976DB434B}" dt="2025-02-13T01:33:25.006" v="116" actId="1076"/>
          <ac:picMkLst>
            <pc:docMk/>
            <pc:sldMk cId="2236912903" sldId="276"/>
            <ac:picMk id="3" creationId="{18BF17F0-BB9E-2215-3C88-1AB4D6B9B466}"/>
          </ac:picMkLst>
        </pc:picChg>
      </pc:sldChg>
      <pc:sldChg chg="addSp delSp modSp add mod delAnim modAnim">
        <pc:chgData name="Sai Meghana Nallana Chakravarthula" userId="5bc415b946f42bbf" providerId="LiveId" clId="{515F4824-2298-47CE-8998-1A1976DB434B}" dt="2025-03-02T03:28:01.524" v="734" actId="1036"/>
        <pc:sldMkLst>
          <pc:docMk/>
          <pc:sldMk cId="1632651895" sldId="277"/>
        </pc:sldMkLst>
        <pc:spChg chg="mod">
          <ac:chgData name="Sai Meghana Nallana Chakravarthula" userId="5bc415b946f42bbf" providerId="LiveId" clId="{515F4824-2298-47CE-8998-1A1976DB434B}" dt="2025-02-20T04:37:15.442" v="490" actId="207"/>
          <ac:spMkLst>
            <pc:docMk/>
            <pc:sldMk cId="1632651895" sldId="277"/>
            <ac:spMk id="2" creationId="{598A6E77-C684-104B-BE72-EB7A89C8D5CC}"/>
          </ac:spMkLst>
        </pc:spChg>
        <pc:picChg chg="add mod">
          <ac:chgData name="Sai Meghana Nallana Chakravarthula" userId="5bc415b946f42bbf" providerId="LiveId" clId="{515F4824-2298-47CE-8998-1A1976DB434B}" dt="2025-03-02T03:28:01.524" v="734" actId="1036"/>
          <ac:picMkLst>
            <pc:docMk/>
            <pc:sldMk cId="1632651895" sldId="277"/>
            <ac:picMk id="4" creationId="{1FF68565-679C-FAA0-56BB-1880576ED80E}"/>
          </ac:picMkLst>
        </pc:picChg>
      </pc:sldChg>
      <pc:sldChg chg="add del ord">
        <pc:chgData name="Sai Meghana Nallana Chakravarthula" userId="5bc415b946f42bbf" providerId="LiveId" clId="{515F4824-2298-47CE-8998-1A1976DB434B}" dt="2025-02-27T15:44:09.026" v="561" actId="47"/>
        <pc:sldMkLst>
          <pc:docMk/>
          <pc:sldMk cId="523730198" sldId="278"/>
        </pc:sldMkLst>
      </pc:sldChg>
      <pc:sldChg chg="modSp add mod ord">
        <pc:chgData name="Sai Meghana Nallana Chakravarthula" userId="5bc415b946f42bbf" providerId="LiveId" clId="{515F4824-2298-47CE-8998-1A1976DB434B}" dt="2025-02-27T15:52:38.339" v="731" actId="1076"/>
        <pc:sldMkLst>
          <pc:docMk/>
          <pc:sldMk cId="2342889372" sldId="278"/>
        </pc:sldMkLst>
        <pc:spChg chg="mod">
          <ac:chgData name="Sai Meghana Nallana Chakravarthula" userId="5bc415b946f42bbf" providerId="LiveId" clId="{515F4824-2298-47CE-8998-1A1976DB434B}" dt="2025-02-27T15:44:26.961" v="576" actId="313"/>
          <ac:spMkLst>
            <pc:docMk/>
            <pc:sldMk cId="2342889372" sldId="278"/>
            <ac:spMk id="59" creationId="{DD59C77F-1D46-DBE2-A7AF-BCB237136237}"/>
          </ac:spMkLst>
        </pc:spChg>
        <pc:spChg chg="mod">
          <ac:chgData name="Sai Meghana Nallana Chakravarthula" userId="5bc415b946f42bbf" providerId="LiveId" clId="{515F4824-2298-47CE-8998-1A1976DB434B}" dt="2025-02-27T15:45:32.940" v="607" actId="20577"/>
          <ac:spMkLst>
            <pc:docMk/>
            <pc:sldMk cId="2342889372" sldId="278"/>
            <ac:spMk id="60" creationId="{8827670B-09C3-B5E2-8F02-3FE91A5DEA77}"/>
          </ac:spMkLst>
        </pc:spChg>
        <pc:graphicFrameChg chg="mod modGraphic">
          <ac:chgData name="Sai Meghana Nallana Chakravarthula" userId="5bc415b946f42bbf" providerId="LiveId" clId="{515F4824-2298-47CE-8998-1A1976DB434B}" dt="2025-02-27T15:52:38.339" v="731" actId="1076"/>
          <ac:graphicFrameMkLst>
            <pc:docMk/>
            <pc:sldMk cId="2342889372" sldId="278"/>
            <ac:graphicFrameMk id="21" creationId="{C039D45F-12D1-F639-A08D-110F3E1CAB01}"/>
          </ac:graphicFrameMkLst>
        </pc:graphicFrameChg>
      </pc:sldChg>
      <pc:sldChg chg="new del">
        <pc:chgData name="Sai Meghana Nallana Chakravarthula" userId="5bc415b946f42bbf" providerId="LiveId" clId="{515F4824-2298-47CE-8998-1A1976DB434B}" dt="2025-03-13T03:03:54.265" v="740" actId="47"/>
        <pc:sldMkLst>
          <pc:docMk/>
          <pc:sldMk cId="3605670222" sldId="279"/>
        </pc:sldMkLst>
      </pc:sldChg>
      <pc:sldChg chg="new del">
        <pc:chgData name="Sai Meghana Nallana Chakravarthula" userId="5bc415b946f42bbf" providerId="LiveId" clId="{515F4824-2298-47CE-8998-1A1976DB434B}" dt="2025-03-13T03:03:55.058" v="741" actId="47"/>
        <pc:sldMkLst>
          <pc:docMk/>
          <pc:sldMk cId="6939924" sldId="280"/>
        </pc:sldMkLst>
      </pc:sldChg>
      <pc:sldChg chg="new del">
        <pc:chgData name="Sai Meghana Nallana Chakravarthula" userId="5bc415b946f42bbf" providerId="LiveId" clId="{515F4824-2298-47CE-8998-1A1976DB434B}" dt="2025-03-13T03:03:55.606" v="742" actId="47"/>
        <pc:sldMkLst>
          <pc:docMk/>
          <pc:sldMk cId="2100415724" sldId="281"/>
        </pc:sldMkLst>
      </pc:sldChg>
      <pc:sldChg chg="new del">
        <pc:chgData name="Sai Meghana Nallana Chakravarthula" userId="5bc415b946f42bbf" providerId="LiveId" clId="{515F4824-2298-47CE-8998-1A1976DB434B}" dt="2025-03-13T03:03:56.159" v="743" actId="47"/>
        <pc:sldMkLst>
          <pc:docMk/>
          <pc:sldMk cId="1456666497" sldId="282"/>
        </pc:sldMkLst>
      </pc:sldChg>
      <pc:sldChg chg="new del">
        <pc:chgData name="Sai Meghana Nallana Chakravarthula" userId="5bc415b946f42bbf" providerId="LiveId" clId="{515F4824-2298-47CE-8998-1A1976DB434B}" dt="2025-03-13T03:03:56.755" v="744" actId="47"/>
        <pc:sldMkLst>
          <pc:docMk/>
          <pc:sldMk cId="1813468218"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B30D6389-1B17-8535-4C93-6C90AE79B4FD}"/>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C2A488D6-1C2B-97C0-DD50-CC64EB8FA85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5943432F-83D3-18FC-1ED9-180030969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1559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172C882B-8137-9352-65D8-7ECD08E0E893}"/>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C961287A-EE95-A234-0D84-B3B9DC3D19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736F8CD8-3310-D9FA-FAAE-B0BF274A60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121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8B366842-899C-D48B-B90B-747824E8EDF1}"/>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4AC86086-E62B-3094-0541-602D9A8E14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C88A7F40-3043-A998-F622-650CF6FA2C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208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8D1EFBBC-2C49-E559-9537-1647E0DCB209}"/>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76C9A824-749F-B29D-2540-1F2DD9FCCFD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3D92D478-0AF7-290C-95F9-237E443A62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062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321B45C0-5D88-4327-AEEE-85106F05B0D7}"/>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97EE5BAF-3FDA-005F-FA0C-09946F0E9BA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7AFF126E-3997-EABE-8A75-7B816DCF17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892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1DA3B008-531C-A951-2C3E-14852776E265}"/>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948CA5EA-3641-6BD6-C30A-7B58C61A95B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BDE60425-EAC7-594F-F870-071F1D2A26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031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a:extLst>
            <a:ext uri="{FF2B5EF4-FFF2-40B4-BE49-F238E27FC236}">
              <a16:creationId xmlns:a16="http://schemas.microsoft.com/office/drawing/2014/main" id="{0E0A7D0C-873E-B470-3290-9615CAF60DD1}"/>
            </a:ext>
          </a:extLst>
        </p:cNvPr>
        <p:cNvGrpSpPr/>
        <p:nvPr/>
      </p:nvGrpSpPr>
      <p:grpSpPr>
        <a:xfrm>
          <a:off x="0" y="0"/>
          <a:ext cx="0" cy="0"/>
          <a:chOff x="0" y="0"/>
          <a:chExt cx="0" cy="0"/>
        </a:xfrm>
      </p:grpSpPr>
      <p:sp>
        <p:nvSpPr>
          <p:cNvPr id="56" name="Google Shape;56;p4:notes">
            <a:extLst>
              <a:ext uri="{FF2B5EF4-FFF2-40B4-BE49-F238E27FC236}">
                <a16:creationId xmlns:a16="http://schemas.microsoft.com/office/drawing/2014/main" id="{25C589D2-0539-8EF8-F08A-418EB9BFBD4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a:extLst>
              <a:ext uri="{FF2B5EF4-FFF2-40B4-BE49-F238E27FC236}">
                <a16:creationId xmlns:a16="http://schemas.microsoft.com/office/drawing/2014/main" id="{331125E6-222A-E108-2BAF-CD342D19FD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822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24"/>
        <p:cNvGrpSpPr/>
        <p:nvPr/>
      </p:nvGrpSpPr>
      <p:grpSpPr>
        <a:xfrm>
          <a:off x="0" y="0"/>
          <a:ext cx="0" cy="0"/>
          <a:chOff x="0" y="0"/>
          <a:chExt cx="0" cy="0"/>
        </a:xfrm>
      </p:grpSpPr>
      <p:sp>
        <p:nvSpPr>
          <p:cNvPr id="25" name="Google Shape;25;p16"/>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us Jakarta Sans"/>
              <a:ea typeface="Plus Jakarta Sans"/>
              <a:cs typeface="Plus Jakarta Sans"/>
              <a:sym typeface="Plus Jakarta Sans"/>
            </a:endParaRPr>
          </a:p>
        </p:txBody>
      </p:sp>
      <p:sp>
        <p:nvSpPr>
          <p:cNvPr id="26" name="Google Shape;26;p16"/>
          <p:cNvSpPr>
            <a:spLocks noGrp="1"/>
          </p:cNvSpPr>
          <p:nvPr>
            <p:ph type="pic" idx="2"/>
          </p:nvPr>
        </p:nvSpPr>
        <p:spPr>
          <a:xfrm>
            <a:off x="6816725" y="1268413"/>
            <a:ext cx="2381023" cy="2976935"/>
          </a:xfrm>
          <a:prstGeom prst="rect">
            <a:avLst/>
          </a:prstGeom>
          <a:solidFill>
            <a:srgbClr val="F2F2F2"/>
          </a:solidFill>
          <a:ln>
            <a:noFill/>
          </a:ln>
        </p:spPr>
      </p:sp>
      <p:sp>
        <p:nvSpPr>
          <p:cNvPr id="27" name="Google Shape;27;p16"/>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1" y="549274"/>
            <a:ext cx="4995082" cy="575945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30"/>
        <p:cNvGrpSpPr/>
        <p:nvPr/>
      </p:nvGrpSpPr>
      <p:grpSpPr>
        <a:xfrm>
          <a:off x="0" y="0"/>
          <a:ext cx="0" cy="0"/>
          <a:chOff x="0" y="0"/>
          <a:chExt cx="0" cy="0"/>
        </a:xfrm>
      </p:grpSpPr>
      <p:sp>
        <p:nvSpPr>
          <p:cNvPr id="31" name="Google Shape;31;p18"/>
          <p:cNvSpPr>
            <a:spLocks noGrp="1"/>
          </p:cNvSpPr>
          <p:nvPr>
            <p:ph type="pic" idx="2"/>
          </p:nvPr>
        </p:nvSpPr>
        <p:spPr>
          <a:xfrm>
            <a:off x="6095999" y="1270000"/>
            <a:ext cx="6096001" cy="4319588"/>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8"/>
          <p:cNvSpPr>
            <a:spLocks noGrp="1"/>
          </p:cNvSpPr>
          <p:nvPr>
            <p:ph type="pic" idx="2"/>
          </p:nvPr>
        </p:nvSpPr>
        <p:spPr>
          <a:xfrm>
            <a:off x="1055687" y="1268413"/>
            <a:ext cx="4319586" cy="5040312"/>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sp>
        <p:nvSpPr>
          <p:cNvPr id="17" name="Google Shape;17;p10"/>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22"/>
        <p:cNvGrpSpPr/>
        <p:nvPr/>
      </p:nvGrpSpPr>
      <p:grpSpPr>
        <a:xfrm>
          <a:off x="0" y="0"/>
          <a:ext cx="0" cy="0"/>
          <a:chOff x="0" y="0"/>
          <a:chExt cx="0" cy="0"/>
        </a:xfrm>
      </p:grpSpPr>
      <p:sp>
        <p:nvSpPr>
          <p:cNvPr id="23" name="Google Shape;23;p15"/>
          <p:cNvSpPr>
            <a:spLocks noGrp="1"/>
          </p:cNvSpPr>
          <p:nvPr>
            <p:ph type="pic" idx="2"/>
          </p:nvPr>
        </p:nvSpPr>
        <p:spPr>
          <a:xfrm>
            <a:off x="-1" y="0"/>
            <a:ext cx="9696450" cy="4868863"/>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E4C9"/>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snallana2@gitam.in?subject=Robopet%20Companion"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grpSp>
        <p:nvGrpSpPr>
          <p:cNvPr id="8" name="Google Shape;37;p1">
            <a:extLst>
              <a:ext uri="{FF2B5EF4-FFF2-40B4-BE49-F238E27FC236}">
                <a16:creationId xmlns:a16="http://schemas.microsoft.com/office/drawing/2014/main" id="{95B9A6EE-E138-E071-5CD6-EE8E11BE4BF4}"/>
              </a:ext>
            </a:extLst>
          </p:cNvPr>
          <p:cNvGrpSpPr/>
          <p:nvPr/>
        </p:nvGrpSpPr>
        <p:grpSpPr>
          <a:xfrm>
            <a:off x="958071" y="1760935"/>
            <a:ext cx="5512708" cy="1816454"/>
            <a:chOff x="894442" y="2675335"/>
            <a:chExt cx="7570108" cy="940767"/>
          </a:xfrm>
        </p:grpSpPr>
        <p:sp>
          <p:nvSpPr>
            <p:cNvPr id="9" name="Google Shape;38;p1">
              <a:extLst>
                <a:ext uri="{FF2B5EF4-FFF2-40B4-BE49-F238E27FC236}">
                  <a16:creationId xmlns:a16="http://schemas.microsoft.com/office/drawing/2014/main" id="{3D020A46-510A-5F1A-1744-4825867A86EC}"/>
                </a:ext>
              </a:extLst>
            </p:cNvPr>
            <p:cNvSpPr/>
            <p:nvPr/>
          </p:nvSpPr>
          <p:spPr>
            <a:xfrm>
              <a:off x="894442" y="2675335"/>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sp>
          <p:nvSpPr>
            <p:cNvPr id="12" name="Google Shape;39;p1">
              <a:extLst>
                <a:ext uri="{FF2B5EF4-FFF2-40B4-BE49-F238E27FC236}">
                  <a16:creationId xmlns:a16="http://schemas.microsoft.com/office/drawing/2014/main" id="{72D5B1CD-03F0-4DFB-B67D-2D9DED5D946A}"/>
                </a:ext>
              </a:extLst>
            </p:cNvPr>
            <p:cNvSpPr/>
            <p:nvPr/>
          </p:nvSpPr>
          <p:spPr>
            <a:xfrm>
              <a:off x="894442" y="3570383"/>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grpSp>
      <p:sp>
        <p:nvSpPr>
          <p:cNvPr id="13" name="Google Shape;40;p1">
            <a:extLst>
              <a:ext uri="{FF2B5EF4-FFF2-40B4-BE49-F238E27FC236}">
                <a16:creationId xmlns:a16="http://schemas.microsoft.com/office/drawing/2014/main" id="{80B34406-687C-69C1-13E8-15BA854B8ECA}"/>
              </a:ext>
            </a:extLst>
          </p:cNvPr>
          <p:cNvSpPr txBox="1"/>
          <p:nvPr/>
        </p:nvSpPr>
        <p:spPr>
          <a:xfrm>
            <a:off x="958071" y="4401380"/>
            <a:ext cx="398813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none" dirty="0">
                <a:solidFill>
                  <a:srgbClr val="004740"/>
                </a:solidFill>
                <a:latin typeface="Inter"/>
                <a:ea typeface="Inter"/>
                <a:cs typeface="Inter"/>
                <a:sym typeface="Inter"/>
              </a:rPr>
              <a:t>Presenter Names: </a:t>
            </a:r>
          </a:p>
          <a:p>
            <a:pPr marL="0" marR="0" lvl="0" indent="0" algn="l" rtl="0">
              <a:spcBef>
                <a:spcPts val="0"/>
              </a:spcBef>
              <a:spcAft>
                <a:spcPts val="0"/>
              </a:spcAft>
              <a:buNone/>
            </a:pPr>
            <a:r>
              <a:rPr lang="en-US" sz="1600" dirty="0">
                <a:solidFill>
                  <a:srgbClr val="FF0000"/>
                </a:solidFill>
                <a:latin typeface="Inter"/>
                <a:ea typeface="Inter"/>
                <a:cs typeface="Inter"/>
                <a:sym typeface="Inter"/>
              </a:rPr>
              <a:t>N.CH. SAI MEGHANA - 2023000914</a:t>
            </a:r>
          </a:p>
          <a:p>
            <a:pPr marL="0" marR="0" lvl="0" indent="0" algn="l" rtl="0">
              <a:spcBef>
                <a:spcPts val="0"/>
              </a:spcBef>
              <a:spcAft>
                <a:spcPts val="0"/>
              </a:spcAft>
              <a:buNone/>
            </a:pPr>
            <a:endParaRPr dirty="0">
              <a:latin typeface="Inter"/>
              <a:ea typeface="Inter"/>
              <a:cs typeface="Inter"/>
              <a:sym typeface="Inter"/>
            </a:endParaRPr>
          </a:p>
        </p:txBody>
      </p:sp>
      <p:sp>
        <p:nvSpPr>
          <p:cNvPr id="14" name="Google Shape;40;p1">
            <a:extLst>
              <a:ext uri="{FF2B5EF4-FFF2-40B4-BE49-F238E27FC236}">
                <a16:creationId xmlns:a16="http://schemas.microsoft.com/office/drawing/2014/main" id="{9ABAFAFB-5B6E-BCB0-0B9F-5D342BF7D029}"/>
              </a:ext>
            </a:extLst>
          </p:cNvPr>
          <p:cNvSpPr txBox="1"/>
          <p:nvPr/>
        </p:nvSpPr>
        <p:spPr>
          <a:xfrm>
            <a:off x="7245800" y="4401380"/>
            <a:ext cx="338778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4740"/>
                </a:solidFill>
                <a:latin typeface="Inter"/>
                <a:ea typeface="Inter"/>
                <a:cs typeface="Inter"/>
                <a:sym typeface="Inter"/>
              </a:rPr>
              <a:t>Guide</a:t>
            </a:r>
            <a:r>
              <a:rPr lang="en-US" sz="2400" u="none">
                <a:solidFill>
                  <a:srgbClr val="004740"/>
                </a:solidFill>
                <a:latin typeface="Inter"/>
                <a:ea typeface="Inter"/>
                <a:cs typeface="Inter"/>
                <a:sym typeface="Inter"/>
              </a:rPr>
              <a:t> Name: </a:t>
            </a:r>
            <a:endParaRPr lang="en-US" sz="1600" u="none">
              <a:solidFill>
                <a:srgbClr val="FF0000"/>
              </a:solidFill>
              <a:latin typeface="Inter"/>
              <a:ea typeface="Inter"/>
              <a:cs typeface="Inter"/>
              <a:sym typeface="Inter"/>
            </a:endParaRPr>
          </a:p>
          <a:p>
            <a:pPr marL="0" marR="0" lvl="0" indent="0" algn="l" rtl="0">
              <a:spcBef>
                <a:spcPts val="0"/>
              </a:spcBef>
              <a:spcAft>
                <a:spcPts val="0"/>
              </a:spcAft>
              <a:buNone/>
            </a:pPr>
            <a:r>
              <a:rPr lang="en-US" sz="1600">
                <a:solidFill>
                  <a:srgbClr val="FF0000"/>
                </a:solidFill>
                <a:latin typeface="Inter"/>
                <a:ea typeface="Inter"/>
                <a:cs typeface="Inter"/>
                <a:sym typeface="Inter"/>
              </a:rPr>
              <a:t>DR. T. MOHANA NAGA VAMSI</a:t>
            </a:r>
            <a:endParaRPr lang="en-US" sz="1600">
              <a:latin typeface="Inter"/>
              <a:ea typeface="Inter"/>
              <a:cs typeface="Inter"/>
              <a:sym typeface="Inter"/>
            </a:endParaRPr>
          </a:p>
        </p:txBody>
      </p:sp>
      <p:sp>
        <p:nvSpPr>
          <p:cNvPr id="15" name="Google Shape;10;p6">
            <a:extLst>
              <a:ext uri="{FF2B5EF4-FFF2-40B4-BE49-F238E27FC236}">
                <a16:creationId xmlns:a16="http://schemas.microsoft.com/office/drawing/2014/main" id="{C27A654C-BDDB-CD73-1E80-AEAEF65BFEF9}"/>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16" name="Google Shape;11;p6">
            <a:extLst>
              <a:ext uri="{FF2B5EF4-FFF2-40B4-BE49-F238E27FC236}">
                <a16:creationId xmlns:a16="http://schemas.microsoft.com/office/drawing/2014/main" id="{13501288-BB27-4D28-D95A-7457E94BD55A}"/>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17" name="Google Shape;36;p1">
            <a:extLst>
              <a:ext uri="{FF2B5EF4-FFF2-40B4-BE49-F238E27FC236}">
                <a16:creationId xmlns:a16="http://schemas.microsoft.com/office/drawing/2014/main" id="{DA286022-9033-CE50-A0B8-06B9BF4B5F40}"/>
              </a:ext>
            </a:extLst>
          </p:cNvPr>
          <p:cNvSpPr/>
          <p:nvPr/>
        </p:nvSpPr>
        <p:spPr>
          <a:xfrm>
            <a:off x="919536" y="1942306"/>
            <a:ext cx="11102485"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7069"/>
                </a:solidFill>
                <a:latin typeface="Inter"/>
                <a:ea typeface="Inter"/>
                <a:cs typeface="Inter"/>
                <a:sym typeface="Inter"/>
              </a:rPr>
              <a:t>Robopet Companion : A Revolutionary Mental Health Support System</a:t>
            </a:r>
          </a:p>
          <a:p>
            <a:pPr marL="0" marR="0" lvl="0" indent="0" algn="l" rtl="0">
              <a:spcBef>
                <a:spcPts val="0"/>
              </a:spcBef>
              <a:spcAft>
                <a:spcPts val="0"/>
              </a:spcAft>
              <a:buNone/>
            </a:pPr>
            <a:r>
              <a:rPr lang="en-US" sz="4400" b="1" i="0" u="none" strike="noStrike" cap="none" dirty="0">
                <a:solidFill>
                  <a:srgbClr val="007069"/>
                </a:solidFill>
                <a:latin typeface="Inter"/>
                <a:ea typeface="Inter"/>
                <a:cs typeface="Inter"/>
                <a:sym typeface="Inter"/>
              </a:rPr>
              <a:t> </a:t>
            </a:r>
            <a:endParaRPr lang="en-US" sz="4400" dirty="0">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07CE196A-1048-EF62-C43B-BE25A4B4BC88}"/>
            </a:ext>
          </a:extLst>
        </p:cNvPr>
        <p:cNvGrpSpPr/>
        <p:nvPr/>
      </p:nvGrpSpPr>
      <p:grpSpPr>
        <a:xfrm>
          <a:off x="0" y="0"/>
          <a:ext cx="0" cy="0"/>
          <a:chOff x="0" y="0"/>
          <a:chExt cx="0" cy="0"/>
        </a:xfrm>
      </p:grpSpPr>
      <p:sp>
        <p:nvSpPr>
          <p:cNvPr id="59" name="Google Shape;59;p4">
            <a:extLst>
              <a:ext uri="{FF2B5EF4-FFF2-40B4-BE49-F238E27FC236}">
                <a16:creationId xmlns:a16="http://schemas.microsoft.com/office/drawing/2014/main" id="{DB174BD5-1A9E-52BC-69A9-B2EDA432468E}"/>
              </a:ext>
            </a:extLst>
          </p:cNvPr>
          <p:cNvSpPr txBox="1"/>
          <p:nvPr/>
        </p:nvSpPr>
        <p:spPr>
          <a:xfrm>
            <a:off x="766750"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007367"/>
                </a:solidFill>
                <a:latin typeface="Inter"/>
                <a:ea typeface="Inter"/>
                <a:cs typeface="Inter"/>
                <a:sym typeface="Inter"/>
              </a:rPr>
              <a:t>Methodology</a:t>
            </a:r>
            <a:endParaRPr>
              <a:latin typeface="Inter"/>
              <a:ea typeface="Inter"/>
              <a:cs typeface="Inter"/>
              <a:sym typeface="Inter"/>
            </a:endParaRPr>
          </a:p>
        </p:txBody>
      </p:sp>
      <p:sp>
        <p:nvSpPr>
          <p:cNvPr id="60" name="Google Shape;60;p4">
            <a:extLst>
              <a:ext uri="{FF2B5EF4-FFF2-40B4-BE49-F238E27FC236}">
                <a16:creationId xmlns:a16="http://schemas.microsoft.com/office/drawing/2014/main" id="{8943CF02-685F-0A5C-CE18-8B539D97E897}"/>
              </a:ext>
            </a:extLst>
          </p:cNvPr>
          <p:cNvSpPr txBox="1"/>
          <p:nvPr/>
        </p:nvSpPr>
        <p:spPr>
          <a:xfrm>
            <a:off x="766750" y="1168819"/>
            <a:ext cx="3500007" cy="423577"/>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dk1"/>
              </a:buClr>
              <a:buSzPts val="1800"/>
              <a:buFont typeface="Play"/>
              <a:buNone/>
            </a:pPr>
            <a:r>
              <a:rPr lang="en-US" sz="1800">
                <a:solidFill>
                  <a:schemeClr val="dk1"/>
                </a:solidFill>
                <a:latin typeface="Inter"/>
                <a:ea typeface="Inter"/>
                <a:cs typeface="Inter"/>
                <a:sym typeface="Inter"/>
              </a:rPr>
              <a:t>Features</a:t>
            </a:r>
            <a:endParaRPr sz="1800">
              <a:solidFill>
                <a:schemeClr val="dk1"/>
              </a:solidFill>
              <a:latin typeface="Inter"/>
              <a:ea typeface="Inter"/>
              <a:cs typeface="Inter"/>
              <a:sym typeface="Inter"/>
            </a:endParaRPr>
          </a:p>
        </p:txBody>
      </p:sp>
      <p:pic>
        <p:nvPicPr>
          <p:cNvPr id="3" name="Google Shape;11;p6">
            <a:extLst>
              <a:ext uri="{FF2B5EF4-FFF2-40B4-BE49-F238E27FC236}">
                <a16:creationId xmlns:a16="http://schemas.microsoft.com/office/drawing/2014/main" id="{20B78A4C-0802-6D84-0FA6-8DFEFF41EFB5}"/>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2" name="Google Shape;10;p6">
            <a:extLst>
              <a:ext uri="{FF2B5EF4-FFF2-40B4-BE49-F238E27FC236}">
                <a16:creationId xmlns:a16="http://schemas.microsoft.com/office/drawing/2014/main" id="{A46D2814-ABCB-D469-16A0-84A0DED9E744}"/>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
        <p:nvSpPr>
          <p:cNvPr id="7" name="Google Shape;87;p4">
            <a:extLst>
              <a:ext uri="{FF2B5EF4-FFF2-40B4-BE49-F238E27FC236}">
                <a16:creationId xmlns:a16="http://schemas.microsoft.com/office/drawing/2014/main" id="{581C3454-BACC-C791-BD79-25F41B552BCB}"/>
              </a:ext>
            </a:extLst>
          </p:cNvPr>
          <p:cNvSpPr txBox="1"/>
          <p:nvPr/>
        </p:nvSpPr>
        <p:spPr>
          <a:xfrm>
            <a:off x="3459473" y="4525216"/>
            <a:ext cx="2179683" cy="6178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200"/>
              <a:buFont typeface="Play"/>
              <a:buNone/>
            </a:pPr>
            <a:endParaRPr sz="1200" b="1">
              <a:solidFill>
                <a:schemeClr val="dk1"/>
              </a:solidFill>
              <a:latin typeface="+mn-lt"/>
              <a:ea typeface="Inter"/>
              <a:cs typeface="Inter"/>
              <a:sym typeface="Inter"/>
            </a:endParaRPr>
          </a:p>
        </p:txBody>
      </p:sp>
      <p:graphicFrame>
        <p:nvGraphicFramePr>
          <p:cNvPr id="21" name="Table 20">
            <a:extLst>
              <a:ext uri="{FF2B5EF4-FFF2-40B4-BE49-F238E27FC236}">
                <a16:creationId xmlns:a16="http://schemas.microsoft.com/office/drawing/2014/main" id="{7512E209-914C-2DCA-76E6-CCF5F7BA83EF}"/>
              </a:ext>
            </a:extLst>
          </p:cNvPr>
          <p:cNvGraphicFramePr>
            <a:graphicFrameLocks noGrp="1"/>
          </p:cNvGraphicFramePr>
          <p:nvPr>
            <p:extLst>
              <p:ext uri="{D42A27DB-BD31-4B8C-83A1-F6EECF244321}">
                <p14:modId xmlns:p14="http://schemas.microsoft.com/office/powerpoint/2010/main" val="2934618973"/>
              </p:ext>
            </p:extLst>
          </p:nvPr>
        </p:nvGraphicFramePr>
        <p:xfrm>
          <a:off x="582915" y="1617839"/>
          <a:ext cx="11066541" cy="3535680"/>
        </p:xfrm>
        <a:graphic>
          <a:graphicData uri="http://schemas.openxmlformats.org/drawingml/2006/table">
            <a:tbl>
              <a:tblPr firstRow="1" bandRow="1">
                <a:tableStyleId>{775DCB02-9BB8-47FD-8907-85C794F793BA}</a:tableStyleId>
              </a:tblPr>
              <a:tblGrid>
                <a:gridCol w="821112">
                  <a:extLst>
                    <a:ext uri="{9D8B030D-6E8A-4147-A177-3AD203B41FA5}">
                      <a16:colId xmlns:a16="http://schemas.microsoft.com/office/drawing/2014/main" val="746999848"/>
                    </a:ext>
                  </a:extLst>
                </a:gridCol>
                <a:gridCol w="3378037">
                  <a:extLst>
                    <a:ext uri="{9D8B030D-6E8A-4147-A177-3AD203B41FA5}">
                      <a16:colId xmlns:a16="http://schemas.microsoft.com/office/drawing/2014/main" val="3535530644"/>
                    </a:ext>
                  </a:extLst>
                </a:gridCol>
                <a:gridCol w="2095761">
                  <a:extLst>
                    <a:ext uri="{9D8B030D-6E8A-4147-A177-3AD203B41FA5}">
                      <a16:colId xmlns:a16="http://schemas.microsoft.com/office/drawing/2014/main" val="2779123759"/>
                    </a:ext>
                  </a:extLst>
                </a:gridCol>
                <a:gridCol w="2095761">
                  <a:extLst>
                    <a:ext uri="{9D8B030D-6E8A-4147-A177-3AD203B41FA5}">
                      <a16:colId xmlns:a16="http://schemas.microsoft.com/office/drawing/2014/main" val="3041622829"/>
                    </a:ext>
                  </a:extLst>
                </a:gridCol>
                <a:gridCol w="1337935">
                  <a:extLst>
                    <a:ext uri="{9D8B030D-6E8A-4147-A177-3AD203B41FA5}">
                      <a16:colId xmlns:a16="http://schemas.microsoft.com/office/drawing/2014/main" val="1483284715"/>
                    </a:ext>
                  </a:extLst>
                </a:gridCol>
                <a:gridCol w="1337935">
                  <a:extLst>
                    <a:ext uri="{9D8B030D-6E8A-4147-A177-3AD203B41FA5}">
                      <a16:colId xmlns:a16="http://schemas.microsoft.com/office/drawing/2014/main" val="670029714"/>
                    </a:ext>
                  </a:extLst>
                </a:gridCol>
              </a:tblGrid>
              <a:tr h="516630">
                <a:tc>
                  <a:txBody>
                    <a:bodyPr/>
                    <a:lstStyle/>
                    <a:p>
                      <a:r>
                        <a:rPr lang="en-IN" err="1"/>
                        <a:t>F.No</a:t>
                      </a:r>
                      <a:endParaRPr lang="en-IN"/>
                    </a:p>
                  </a:txBody>
                  <a:tcPr/>
                </a:tc>
                <a:tc>
                  <a:txBody>
                    <a:bodyPr/>
                    <a:lstStyle/>
                    <a:p>
                      <a:r>
                        <a:rPr lang="en-IN"/>
                        <a:t>Feature</a:t>
                      </a:r>
                    </a:p>
                  </a:txBody>
                  <a:tcPr/>
                </a:tc>
                <a:tc>
                  <a:txBody>
                    <a:bodyPr/>
                    <a:lstStyle/>
                    <a:p>
                      <a:r>
                        <a:rPr lang="en-IN"/>
                        <a:t>Model / Method</a:t>
                      </a:r>
                    </a:p>
                  </a:txBody>
                  <a:tcPr/>
                </a:tc>
                <a:tc>
                  <a:txBody>
                    <a:bodyPr/>
                    <a:lstStyle/>
                    <a:p>
                      <a:r>
                        <a:rPr lang="en-IN"/>
                        <a:t>Dataset / Data Required</a:t>
                      </a:r>
                    </a:p>
                  </a:txBody>
                  <a:tcPr/>
                </a:tc>
                <a:tc>
                  <a:txBody>
                    <a:bodyPr/>
                    <a:lstStyle/>
                    <a:p>
                      <a:r>
                        <a:rPr lang="en-IN"/>
                        <a:t>Status</a:t>
                      </a:r>
                    </a:p>
                  </a:txBody>
                  <a:tcPr/>
                </a:tc>
                <a:tc>
                  <a:txBody>
                    <a:bodyPr/>
                    <a:lstStyle/>
                    <a:p>
                      <a:r>
                        <a:rPr lang="en-IN"/>
                        <a:t>Mobile Integration</a:t>
                      </a:r>
                    </a:p>
                  </a:txBody>
                  <a:tcPr/>
                </a:tc>
                <a:extLst>
                  <a:ext uri="{0D108BD9-81ED-4DB2-BD59-A6C34878D82A}">
                    <a16:rowId xmlns:a16="http://schemas.microsoft.com/office/drawing/2014/main" val="976878634"/>
                  </a:ext>
                </a:extLst>
              </a:tr>
              <a:tr h="516630">
                <a:tc>
                  <a:txBody>
                    <a:bodyPr/>
                    <a:lstStyle/>
                    <a:p>
                      <a:r>
                        <a:rPr lang="en-IN"/>
                        <a:t>1</a:t>
                      </a:r>
                    </a:p>
                  </a:txBody>
                  <a:tcPr/>
                </a:tc>
                <a:tc>
                  <a:txBody>
                    <a:bodyPr/>
                    <a:lstStyle/>
                    <a:p>
                      <a:r>
                        <a:rPr lang="en-IN"/>
                        <a:t>Journalling (Text + Face Emotion Detection)</a:t>
                      </a:r>
                    </a:p>
                  </a:txBody>
                  <a:tcPr/>
                </a:tc>
                <a:tc>
                  <a:txBody>
                    <a:bodyPr/>
                    <a:lstStyle/>
                    <a:p>
                      <a:r>
                        <a:rPr lang="en-IN"/>
                        <a:t>LSTM + </a:t>
                      </a:r>
                      <a:r>
                        <a:rPr lang="en-IN" err="1"/>
                        <a:t>DeepFace</a:t>
                      </a:r>
                      <a:endParaRPr lang="en-IN"/>
                    </a:p>
                  </a:txBody>
                  <a:tcPr/>
                </a:tc>
                <a:tc>
                  <a:txBody>
                    <a:bodyPr/>
                    <a:lstStyle/>
                    <a:p>
                      <a:r>
                        <a:rPr lang="en-IN"/>
                        <a:t>IMDB</a:t>
                      </a:r>
                    </a:p>
                  </a:txBody>
                  <a:tcPr/>
                </a:tc>
                <a:tc>
                  <a:txBody>
                    <a:bodyPr/>
                    <a:lstStyle/>
                    <a:p>
                      <a:r>
                        <a:rPr lang="en-IN"/>
                        <a:t>DONE</a:t>
                      </a:r>
                    </a:p>
                  </a:txBody>
                  <a:tcPr/>
                </a:tc>
                <a:tc>
                  <a:txBody>
                    <a:bodyPr/>
                    <a:lstStyle/>
                    <a:p>
                      <a:r>
                        <a:rPr lang="en-IN"/>
                        <a:t>Pending</a:t>
                      </a:r>
                      <a:endParaRPr lang="en-IN" dirty="0"/>
                    </a:p>
                  </a:txBody>
                  <a:tcPr/>
                </a:tc>
                <a:extLst>
                  <a:ext uri="{0D108BD9-81ED-4DB2-BD59-A6C34878D82A}">
                    <a16:rowId xmlns:a16="http://schemas.microsoft.com/office/drawing/2014/main" val="3943895166"/>
                  </a:ext>
                </a:extLst>
              </a:tr>
              <a:tr h="729360">
                <a:tc>
                  <a:txBody>
                    <a:bodyPr/>
                    <a:lstStyle/>
                    <a:p>
                      <a:r>
                        <a:rPr lang="en-IN"/>
                        <a:t>2</a:t>
                      </a:r>
                    </a:p>
                  </a:txBody>
                  <a:tcPr/>
                </a:tc>
                <a:tc>
                  <a:txBody>
                    <a:bodyPr/>
                    <a:lstStyle/>
                    <a:p>
                      <a:r>
                        <a:rPr lang="en-IN"/>
                        <a:t>Journal – Email (If user text contains sensitive harmful data die, kill, suicide etc)</a:t>
                      </a:r>
                    </a:p>
                  </a:txBody>
                  <a:tcPr/>
                </a:tc>
                <a:tc>
                  <a:txBody>
                    <a:bodyPr/>
                    <a:lstStyle/>
                    <a:p>
                      <a:r>
                        <a:rPr lang="en-IN"/>
                        <a:t>smtp</a:t>
                      </a:r>
                    </a:p>
                  </a:txBody>
                  <a:tcPr/>
                </a:tc>
                <a:tc>
                  <a:txBody>
                    <a:bodyPr/>
                    <a:lstStyle/>
                    <a:p>
                      <a:r>
                        <a:rPr lang="en-IN"/>
                        <a:t>Parent mail id</a:t>
                      </a:r>
                    </a:p>
                  </a:txBody>
                  <a:tcPr/>
                </a:tc>
                <a:tc>
                  <a:txBody>
                    <a:bodyPr/>
                    <a:lstStyle/>
                    <a:p>
                      <a:r>
                        <a:rPr lang="en-IN"/>
                        <a:t>DONE</a:t>
                      </a:r>
                    </a:p>
                  </a:txBody>
                  <a:tcPr/>
                </a:tc>
                <a:tc>
                  <a:txBody>
                    <a:bodyPr/>
                    <a:lstStyle/>
                    <a:p>
                      <a:r>
                        <a:rPr lang="en-IN" dirty="0"/>
                        <a:t>DONE</a:t>
                      </a:r>
                    </a:p>
                  </a:txBody>
                  <a:tcPr/>
                </a:tc>
                <a:extLst>
                  <a:ext uri="{0D108BD9-81ED-4DB2-BD59-A6C34878D82A}">
                    <a16:rowId xmlns:a16="http://schemas.microsoft.com/office/drawing/2014/main" val="2280932504"/>
                  </a:ext>
                </a:extLst>
              </a:tr>
              <a:tr h="516630">
                <a:tc>
                  <a:txBody>
                    <a:bodyPr/>
                    <a:lstStyle/>
                    <a:p>
                      <a:r>
                        <a:rPr lang="en-IN"/>
                        <a:t>3</a:t>
                      </a:r>
                    </a:p>
                  </a:txBody>
                  <a:tcPr/>
                </a:tc>
                <a:tc>
                  <a:txBody>
                    <a:bodyPr/>
                    <a:lstStyle/>
                    <a:p>
                      <a:r>
                        <a:rPr lang="en-IN"/>
                        <a:t>Personality Test (BDI – </a:t>
                      </a:r>
                      <a:r>
                        <a:rPr lang="en-IN" err="1"/>
                        <a:t>Depresion</a:t>
                      </a:r>
                      <a:r>
                        <a:rPr lang="en-IN"/>
                        <a:t> test, PSS – Stress, GAD - Anxiety)</a:t>
                      </a:r>
                    </a:p>
                  </a:txBody>
                  <a:tcPr/>
                </a:tc>
                <a:tc>
                  <a:txBody>
                    <a:bodyPr/>
                    <a:lstStyle/>
                    <a:p>
                      <a:r>
                        <a:rPr lang="en-IN"/>
                        <a:t>Conditional </a:t>
                      </a:r>
                    </a:p>
                  </a:txBody>
                  <a:tcPr/>
                </a:tc>
                <a:tc>
                  <a:txBody>
                    <a:bodyPr/>
                    <a:lstStyle/>
                    <a:p>
                      <a:r>
                        <a:rPr lang="en-IN"/>
                        <a:t>User input analysis </a:t>
                      </a:r>
                    </a:p>
                  </a:txBody>
                  <a:tcPr/>
                </a:tc>
                <a:tc>
                  <a:txBody>
                    <a:bodyPr/>
                    <a:lstStyle/>
                    <a:p>
                      <a:r>
                        <a:rPr lang="en-IN"/>
                        <a:t>DONE</a:t>
                      </a:r>
                    </a:p>
                  </a:txBody>
                  <a:tcPr/>
                </a:tc>
                <a:tc>
                  <a:txBody>
                    <a:bodyPr/>
                    <a:lstStyle/>
                    <a:p>
                      <a:r>
                        <a:rPr lang="en-IN" dirty="0"/>
                        <a:t>DONE</a:t>
                      </a:r>
                    </a:p>
                  </a:txBody>
                  <a:tcPr/>
                </a:tc>
                <a:extLst>
                  <a:ext uri="{0D108BD9-81ED-4DB2-BD59-A6C34878D82A}">
                    <a16:rowId xmlns:a16="http://schemas.microsoft.com/office/drawing/2014/main" val="140046646"/>
                  </a:ext>
                </a:extLst>
              </a:tr>
              <a:tr h="516630">
                <a:tc>
                  <a:txBody>
                    <a:bodyPr/>
                    <a:lstStyle/>
                    <a:p>
                      <a:r>
                        <a:rPr lang="en-IN"/>
                        <a:t>4</a:t>
                      </a:r>
                    </a:p>
                  </a:txBody>
                  <a:tcPr/>
                </a:tc>
                <a:tc>
                  <a:txBody>
                    <a:bodyPr/>
                    <a:lstStyle/>
                    <a:p>
                      <a:r>
                        <a:rPr lang="en-IN"/>
                        <a:t>Personality Test – Email (Moderate &amp; High level)</a:t>
                      </a:r>
                    </a:p>
                  </a:txBody>
                  <a:tcPr/>
                </a:tc>
                <a:tc>
                  <a:txBody>
                    <a:bodyPr/>
                    <a:lstStyle/>
                    <a:p>
                      <a:r>
                        <a:rPr lang="en-IN"/>
                        <a:t>Smtp </a:t>
                      </a:r>
                    </a:p>
                  </a:txBody>
                  <a:tcPr/>
                </a:tc>
                <a:tc>
                  <a:txBody>
                    <a:bodyPr/>
                    <a:lstStyle/>
                    <a:p>
                      <a:r>
                        <a:rPr lang="en-IN"/>
                        <a:t>Parent mail id</a:t>
                      </a:r>
                    </a:p>
                  </a:txBody>
                  <a:tcPr/>
                </a:tc>
                <a:tc>
                  <a:txBody>
                    <a:bodyPr/>
                    <a:lstStyle/>
                    <a:p>
                      <a:r>
                        <a:rPr lang="en-IN"/>
                        <a:t>DONE</a:t>
                      </a:r>
                    </a:p>
                  </a:txBody>
                  <a:tcPr/>
                </a:tc>
                <a:tc>
                  <a:txBody>
                    <a:bodyPr/>
                    <a:lstStyle/>
                    <a:p>
                      <a:r>
                        <a:rPr lang="en-IN" dirty="0"/>
                        <a:t>DONE</a:t>
                      </a:r>
                    </a:p>
                  </a:txBody>
                  <a:tcPr/>
                </a:tc>
                <a:extLst>
                  <a:ext uri="{0D108BD9-81ED-4DB2-BD59-A6C34878D82A}">
                    <a16:rowId xmlns:a16="http://schemas.microsoft.com/office/drawing/2014/main" val="3036949044"/>
                  </a:ext>
                </a:extLst>
              </a:tr>
              <a:tr h="729360">
                <a:tc>
                  <a:txBody>
                    <a:bodyPr/>
                    <a:lstStyle/>
                    <a:p>
                      <a:r>
                        <a:rPr lang="en-IN"/>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Chatbot for counselling</a:t>
                      </a:r>
                    </a:p>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a:t>Gemini API</a:t>
                      </a:r>
                    </a:p>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err="1"/>
                        <a:t>intent.json</a:t>
                      </a:r>
                      <a:r>
                        <a:rPr lang="en-IN"/>
                        <a:t> (Own dataset)</a:t>
                      </a:r>
                    </a:p>
                    <a:p>
                      <a:endParaRPr lang="en-IN"/>
                    </a:p>
                  </a:txBody>
                  <a:tcPr/>
                </a:tc>
                <a:tc>
                  <a:txBody>
                    <a:bodyPr/>
                    <a:lstStyle/>
                    <a:p>
                      <a:r>
                        <a:rPr lang="en-IN"/>
                        <a:t>DONE</a:t>
                      </a:r>
                    </a:p>
                  </a:txBody>
                  <a:tcPr/>
                </a:tc>
                <a:tc>
                  <a:txBody>
                    <a:bodyPr/>
                    <a:lstStyle/>
                    <a:p>
                      <a:r>
                        <a:rPr lang="en-IN" dirty="0"/>
                        <a:t>DONE</a:t>
                      </a:r>
                    </a:p>
                  </a:txBody>
                  <a:tcPr/>
                </a:tc>
                <a:extLst>
                  <a:ext uri="{0D108BD9-81ED-4DB2-BD59-A6C34878D82A}">
                    <a16:rowId xmlns:a16="http://schemas.microsoft.com/office/drawing/2014/main" val="2259060193"/>
                  </a:ext>
                </a:extLst>
              </a:tr>
            </a:tbl>
          </a:graphicData>
        </a:graphic>
      </p:graphicFrame>
    </p:spTree>
    <p:extLst>
      <p:ext uri="{BB962C8B-B14F-4D97-AF65-F5344CB8AC3E}">
        <p14:creationId xmlns:p14="http://schemas.microsoft.com/office/powerpoint/2010/main" val="15465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p4">
            <a:extLst>
              <a:ext uri="{FF2B5EF4-FFF2-40B4-BE49-F238E27FC236}">
                <a16:creationId xmlns:a16="http://schemas.microsoft.com/office/drawing/2014/main" id="{AE165C4A-FF40-DF39-8A65-CE77897C32D5}"/>
              </a:ext>
            </a:extLst>
          </p:cNvPr>
          <p:cNvSpPr txBox="1"/>
          <p:nvPr/>
        </p:nvSpPr>
        <p:spPr>
          <a:xfrm>
            <a:off x="931511" y="2470465"/>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007367"/>
                </a:solidFill>
                <a:latin typeface="Inter"/>
                <a:ea typeface="Inter"/>
                <a:cs typeface="Inter"/>
                <a:sym typeface="Inter"/>
              </a:rPr>
              <a:t>RESULTS</a:t>
            </a:r>
            <a:endParaRPr lang="en-US">
              <a:latin typeface="Inter"/>
              <a:ea typeface="Inter"/>
              <a:cs typeface="Inter"/>
              <a:sym typeface="Inter"/>
            </a:endParaRPr>
          </a:p>
        </p:txBody>
      </p:sp>
      <p:pic>
        <p:nvPicPr>
          <p:cNvPr id="5" name="Picture 4">
            <a:extLst>
              <a:ext uri="{FF2B5EF4-FFF2-40B4-BE49-F238E27FC236}">
                <a16:creationId xmlns:a16="http://schemas.microsoft.com/office/drawing/2014/main" id="{5A86F12D-CC3A-674F-9C9A-15DE130E85E3}"/>
              </a:ext>
            </a:extLst>
          </p:cNvPr>
          <p:cNvPicPr>
            <a:picLocks noChangeAspect="1"/>
          </p:cNvPicPr>
          <p:nvPr/>
        </p:nvPicPr>
        <p:blipFill>
          <a:blip r:embed="rId2"/>
          <a:stretch>
            <a:fillRect/>
          </a:stretch>
        </p:blipFill>
        <p:spPr>
          <a:xfrm>
            <a:off x="4811371" y="511258"/>
            <a:ext cx="6896698" cy="5997460"/>
          </a:xfrm>
          <a:prstGeom prst="rect">
            <a:avLst/>
          </a:prstGeom>
        </p:spPr>
      </p:pic>
      <p:sp>
        <p:nvSpPr>
          <p:cNvPr id="4" name="TextBox 3">
            <a:extLst>
              <a:ext uri="{FF2B5EF4-FFF2-40B4-BE49-F238E27FC236}">
                <a16:creationId xmlns:a16="http://schemas.microsoft.com/office/drawing/2014/main" id="{84AAA276-0D31-699A-5377-234E8AD77EB9}"/>
              </a:ext>
            </a:extLst>
          </p:cNvPr>
          <p:cNvSpPr txBox="1"/>
          <p:nvPr/>
        </p:nvSpPr>
        <p:spPr>
          <a:xfrm>
            <a:off x="395478" y="6508718"/>
            <a:ext cx="6094476" cy="307777"/>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Tree>
    <p:extLst>
      <p:ext uri="{BB962C8B-B14F-4D97-AF65-F5344CB8AC3E}">
        <p14:creationId xmlns:p14="http://schemas.microsoft.com/office/powerpoint/2010/main" val="2607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3173-E6BC-717D-137A-5418E09E27FF}"/>
            </a:ext>
          </a:extLst>
        </p:cNvPr>
        <p:cNvGrpSpPr/>
        <p:nvPr/>
      </p:nvGrpSpPr>
      <p:grpSpPr>
        <a:xfrm>
          <a:off x="0" y="0"/>
          <a:ext cx="0" cy="0"/>
          <a:chOff x="0" y="0"/>
          <a:chExt cx="0" cy="0"/>
        </a:xfrm>
      </p:grpSpPr>
      <p:sp>
        <p:nvSpPr>
          <p:cNvPr id="2" name="Google Shape;59;p4">
            <a:extLst>
              <a:ext uri="{FF2B5EF4-FFF2-40B4-BE49-F238E27FC236}">
                <a16:creationId xmlns:a16="http://schemas.microsoft.com/office/drawing/2014/main" id="{44646B7C-B4D4-A1FC-DD90-8D93D2C9929F}"/>
              </a:ext>
            </a:extLst>
          </p:cNvPr>
          <p:cNvSpPr txBox="1"/>
          <p:nvPr/>
        </p:nvSpPr>
        <p:spPr>
          <a:xfrm>
            <a:off x="4558517" y="9144"/>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007367"/>
                </a:solidFill>
                <a:latin typeface="Inter"/>
                <a:ea typeface="Inter"/>
                <a:cs typeface="Inter"/>
                <a:sym typeface="Inter"/>
              </a:rPr>
              <a:t>RESULTS</a:t>
            </a:r>
            <a:endParaRPr>
              <a:latin typeface="Inter"/>
              <a:ea typeface="Inter"/>
              <a:cs typeface="Inter"/>
              <a:sym typeface="Inter"/>
            </a:endParaRPr>
          </a:p>
        </p:txBody>
      </p:sp>
      <p:pic>
        <p:nvPicPr>
          <p:cNvPr id="4" name="Picture 3">
            <a:extLst>
              <a:ext uri="{FF2B5EF4-FFF2-40B4-BE49-F238E27FC236}">
                <a16:creationId xmlns:a16="http://schemas.microsoft.com/office/drawing/2014/main" id="{C7DB2D3A-3BDC-7870-D2E9-D2157BD07CD7}"/>
              </a:ext>
            </a:extLst>
          </p:cNvPr>
          <p:cNvPicPr>
            <a:picLocks noChangeAspect="1"/>
          </p:cNvPicPr>
          <p:nvPr/>
        </p:nvPicPr>
        <p:blipFill>
          <a:blip r:embed="rId2"/>
          <a:srcRect t="47311"/>
          <a:stretch/>
        </p:blipFill>
        <p:spPr>
          <a:xfrm>
            <a:off x="4616549" y="3695789"/>
            <a:ext cx="5814564" cy="3065174"/>
          </a:xfrm>
          <a:prstGeom prst="rect">
            <a:avLst/>
          </a:prstGeom>
        </p:spPr>
      </p:pic>
      <p:pic>
        <p:nvPicPr>
          <p:cNvPr id="3" name="Picture 2">
            <a:extLst>
              <a:ext uri="{FF2B5EF4-FFF2-40B4-BE49-F238E27FC236}">
                <a16:creationId xmlns:a16="http://schemas.microsoft.com/office/drawing/2014/main" id="{4AE99DCD-7161-9901-CEB5-018F1C940656}"/>
              </a:ext>
            </a:extLst>
          </p:cNvPr>
          <p:cNvPicPr>
            <a:picLocks noChangeAspect="1"/>
          </p:cNvPicPr>
          <p:nvPr/>
        </p:nvPicPr>
        <p:blipFill>
          <a:blip r:embed="rId2"/>
          <a:srcRect l="2464" r="77125" b="54911"/>
          <a:stretch/>
        </p:blipFill>
        <p:spPr>
          <a:xfrm>
            <a:off x="3229033" y="3759158"/>
            <a:ext cx="1329484" cy="2938436"/>
          </a:xfrm>
          <a:prstGeom prst="rect">
            <a:avLst/>
          </a:prstGeom>
        </p:spPr>
      </p:pic>
      <p:pic>
        <p:nvPicPr>
          <p:cNvPr id="6" name="Picture 5">
            <a:extLst>
              <a:ext uri="{FF2B5EF4-FFF2-40B4-BE49-F238E27FC236}">
                <a16:creationId xmlns:a16="http://schemas.microsoft.com/office/drawing/2014/main" id="{4069AE1D-9514-2BEA-327E-2D8A16B3678B}"/>
              </a:ext>
            </a:extLst>
          </p:cNvPr>
          <p:cNvPicPr>
            <a:picLocks noChangeAspect="1"/>
          </p:cNvPicPr>
          <p:nvPr/>
        </p:nvPicPr>
        <p:blipFill>
          <a:blip r:embed="rId3"/>
          <a:stretch>
            <a:fillRect/>
          </a:stretch>
        </p:blipFill>
        <p:spPr>
          <a:xfrm>
            <a:off x="7743711" y="538375"/>
            <a:ext cx="1360948" cy="3110737"/>
          </a:xfrm>
          <a:prstGeom prst="rect">
            <a:avLst/>
          </a:prstGeom>
        </p:spPr>
      </p:pic>
      <p:pic>
        <p:nvPicPr>
          <p:cNvPr id="8" name="Picture 7">
            <a:extLst>
              <a:ext uri="{FF2B5EF4-FFF2-40B4-BE49-F238E27FC236}">
                <a16:creationId xmlns:a16="http://schemas.microsoft.com/office/drawing/2014/main" id="{B107E1BE-AEB6-FED8-A294-6239790E86B9}"/>
              </a:ext>
            </a:extLst>
          </p:cNvPr>
          <p:cNvPicPr>
            <a:picLocks noChangeAspect="1"/>
          </p:cNvPicPr>
          <p:nvPr/>
        </p:nvPicPr>
        <p:blipFill>
          <a:blip r:embed="rId4"/>
          <a:stretch>
            <a:fillRect/>
          </a:stretch>
        </p:blipFill>
        <p:spPr>
          <a:xfrm>
            <a:off x="9226138" y="561158"/>
            <a:ext cx="1360949" cy="3065173"/>
          </a:xfrm>
          <a:prstGeom prst="rect">
            <a:avLst/>
          </a:prstGeom>
        </p:spPr>
      </p:pic>
      <p:pic>
        <p:nvPicPr>
          <p:cNvPr id="10" name="Picture 9">
            <a:extLst>
              <a:ext uri="{FF2B5EF4-FFF2-40B4-BE49-F238E27FC236}">
                <a16:creationId xmlns:a16="http://schemas.microsoft.com/office/drawing/2014/main" id="{5A2B6429-C52E-59A4-A076-307BEFA3215A}"/>
              </a:ext>
            </a:extLst>
          </p:cNvPr>
          <p:cNvPicPr>
            <a:picLocks noChangeAspect="1"/>
          </p:cNvPicPr>
          <p:nvPr/>
        </p:nvPicPr>
        <p:blipFill>
          <a:blip r:embed="rId5"/>
          <a:stretch>
            <a:fillRect/>
          </a:stretch>
        </p:blipFill>
        <p:spPr>
          <a:xfrm>
            <a:off x="4738028" y="624019"/>
            <a:ext cx="1374043" cy="3065173"/>
          </a:xfrm>
          <a:prstGeom prst="rect">
            <a:avLst/>
          </a:prstGeom>
        </p:spPr>
      </p:pic>
      <p:pic>
        <p:nvPicPr>
          <p:cNvPr id="12" name="Picture 11">
            <a:extLst>
              <a:ext uri="{FF2B5EF4-FFF2-40B4-BE49-F238E27FC236}">
                <a16:creationId xmlns:a16="http://schemas.microsoft.com/office/drawing/2014/main" id="{5408EF6F-D24C-AFA3-A3BD-E92D674425E9}"/>
              </a:ext>
            </a:extLst>
          </p:cNvPr>
          <p:cNvPicPr>
            <a:picLocks noChangeAspect="1"/>
          </p:cNvPicPr>
          <p:nvPr/>
        </p:nvPicPr>
        <p:blipFill>
          <a:blip r:embed="rId6"/>
          <a:stretch>
            <a:fillRect/>
          </a:stretch>
        </p:blipFill>
        <p:spPr>
          <a:xfrm>
            <a:off x="1728018" y="590210"/>
            <a:ext cx="1442982" cy="3128033"/>
          </a:xfrm>
          <a:prstGeom prst="rect">
            <a:avLst/>
          </a:prstGeom>
        </p:spPr>
      </p:pic>
      <p:pic>
        <p:nvPicPr>
          <p:cNvPr id="14" name="Picture 13">
            <a:extLst>
              <a:ext uri="{FF2B5EF4-FFF2-40B4-BE49-F238E27FC236}">
                <a16:creationId xmlns:a16="http://schemas.microsoft.com/office/drawing/2014/main" id="{B2A3D9A7-2939-30FC-2B5B-6E37787A7297}"/>
              </a:ext>
            </a:extLst>
          </p:cNvPr>
          <p:cNvPicPr>
            <a:picLocks noChangeAspect="1"/>
          </p:cNvPicPr>
          <p:nvPr/>
        </p:nvPicPr>
        <p:blipFill>
          <a:blip r:embed="rId7"/>
          <a:stretch>
            <a:fillRect/>
          </a:stretch>
        </p:blipFill>
        <p:spPr>
          <a:xfrm>
            <a:off x="3275535" y="624019"/>
            <a:ext cx="1341014" cy="3060417"/>
          </a:xfrm>
          <a:prstGeom prst="rect">
            <a:avLst/>
          </a:prstGeom>
        </p:spPr>
      </p:pic>
      <p:pic>
        <p:nvPicPr>
          <p:cNvPr id="16" name="Picture 15">
            <a:extLst>
              <a:ext uri="{FF2B5EF4-FFF2-40B4-BE49-F238E27FC236}">
                <a16:creationId xmlns:a16="http://schemas.microsoft.com/office/drawing/2014/main" id="{C0BCB03E-2E45-98FB-9B2D-B3C5674B4B80}"/>
              </a:ext>
            </a:extLst>
          </p:cNvPr>
          <p:cNvPicPr>
            <a:picLocks noChangeAspect="1"/>
          </p:cNvPicPr>
          <p:nvPr/>
        </p:nvPicPr>
        <p:blipFill>
          <a:blip r:embed="rId8"/>
          <a:stretch>
            <a:fillRect/>
          </a:stretch>
        </p:blipFill>
        <p:spPr>
          <a:xfrm>
            <a:off x="6233550" y="561158"/>
            <a:ext cx="1388682" cy="3134631"/>
          </a:xfrm>
          <a:prstGeom prst="rect">
            <a:avLst/>
          </a:prstGeom>
        </p:spPr>
      </p:pic>
      <p:sp>
        <p:nvSpPr>
          <p:cNvPr id="7" name="TextBox 6">
            <a:extLst>
              <a:ext uri="{FF2B5EF4-FFF2-40B4-BE49-F238E27FC236}">
                <a16:creationId xmlns:a16="http://schemas.microsoft.com/office/drawing/2014/main" id="{2F7867FC-0E34-2FFA-753D-5F24C01C7417}"/>
              </a:ext>
            </a:extLst>
          </p:cNvPr>
          <p:cNvSpPr txBox="1"/>
          <p:nvPr/>
        </p:nvSpPr>
        <p:spPr>
          <a:xfrm>
            <a:off x="152859" y="6022299"/>
            <a:ext cx="2736645" cy="738664"/>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9" name="Google Shape;11;p6">
            <a:extLst>
              <a:ext uri="{FF2B5EF4-FFF2-40B4-BE49-F238E27FC236}">
                <a16:creationId xmlns:a16="http://schemas.microsoft.com/office/drawing/2014/main" id="{3E5FD217-3C68-D6B7-BC25-A68CB84D02B7}"/>
              </a:ext>
            </a:extLst>
          </p:cNvPr>
          <p:cNvPicPr preferRelativeResize="0"/>
          <p:nvPr/>
        </p:nvPicPr>
        <p:blipFill rotWithShape="1">
          <a:blip r:embed="rId9">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347446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4A81A-A6D4-B205-1D4D-31826467BB03}"/>
            </a:ext>
          </a:extLst>
        </p:cNvPr>
        <p:cNvGrpSpPr/>
        <p:nvPr/>
      </p:nvGrpSpPr>
      <p:grpSpPr>
        <a:xfrm>
          <a:off x="0" y="0"/>
          <a:ext cx="0" cy="0"/>
          <a:chOff x="0" y="0"/>
          <a:chExt cx="0" cy="0"/>
        </a:xfrm>
      </p:grpSpPr>
      <p:sp>
        <p:nvSpPr>
          <p:cNvPr id="4" name="Google Shape;59;p4">
            <a:extLst>
              <a:ext uri="{FF2B5EF4-FFF2-40B4-BE49-F238E27FC236}">
                <a16:creationId xmlns:a16="http://schemas.microsoft.com/office/drawing/2014/main" id="{8D2B9435-F5E7-41FF-55CA-70548A6EB06E}"/>
              </a:ext>
            </a:extLst>
          </p:cNvPr>
          <p:cNvSpPr txBox="1"/>
          <p:nvPr/>
        </p:nvSpPr>
        <p:spPr>
          <a:xfrm>
            <a:off x="3716902" y="387816"/>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Journal - Result </a:t>
            </a:r>
            <a:endParaRPr lang="en-US" dirty="0">
              <a:latin typeface="Inter"/>
              <a:ea typeface="Inter"/>
              <a:cs typeface="Inter"/>
              <a:sym typeface="Inter"/>
            </a:endParaRPr>
          </a:p>
        </p:txBody>
      </p:sp>
      <p:pic>
        <p:nvPicPr>
          <p:cNvPr id="3" name="Picture 2">
            <a:extLst>
              <a:ext uri="{FF2B5EF4-FFF2-40B4-BE49-F238E27FC236}">
                <a16:creationId xmlns:a16="http://schemas.microsoft.com/office/drawing/2014/main" id="{0688F23A-5235-299A-DCB9-F489E66C9E4C}"/>
              </a:ext>
            </a:extLst>
          </p:cNvPr>
          <p:cNvPicPr>
            <a:picLocks noChangeAspect="1"/>
          </p:cNvPicPr>
          <p:nvPr/>
        </p:nvPicPr>
        <p:blipFill>
          <a:blip r:embed="rId2"/>
          <a:stretch>
            <a:fillRect/>
          </a:stretch>
        </p:blipFill>
        <p:spPr>
          <a:xfrm>
            <a:off x="2048256" y="1134043"/>
            <a:ext cx="7635240" cy="5262989"/>
          </a:xfrm>
          <a:prstGeom prst="rect">
            <a:avLst/>
          </a:prstGeom>
        </p:spPr>
      </p:pic>
      <p:sp>
        <p:nvSpPr>
          <p:cNvPr id="5" name="TextBox 4">
            <a:extLst>
              <a:ext uri="{FF2B5EF4-FFF2-40B4-BE49-F238E27FC236}">
                <a16:creationId xmlns:a16="http://schemas.microsoft.com/office/drawing/2014/main" id="{1AD70E14-C662-379B-FEB2-44EBE3E81887}"/>
              </a:ext>
            </a:extLst>
          </p:cNvPr>
          <p:cNvSpPr txBox="1"/>
          <p:nvPr/>
        </p:nvSpPr>
        <p:spPr>
          <a:xfrm>
            <a:off x="185166" y="6470184"/>
            <a:ext cx="6094476" cy="307777"/>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6" name="Google Shape;11;p6">
            <a:extLst>
              <a:ext uri="{FF2B5EF4-FFF2-40B4-BE49-F238E27FC236}">
                <a16:creationId xmlns:a16="http://schemas.microsoft.com/office/drawing/2014/main" id="{4CD4B0D5-9838-41E1-9789-201918C1CD7E}"/>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59628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p4">
            <a:extLst>
              <a:ext uri="{FF2B5EF4-FFF2-40B4-BE49-F238E27FC236}">
                <a16:creationId xmlns:a16="http://schemas.microsoft.com/office/drawing/2014/main" id="{D1EC126C-BB34-4A66-9529-B17EE13A4030}"/>
              </a:ext>
            </a:extLst>
          </p:cNvPr>
          <p:cNvSpPr txBox="1"/>
          <p:nvPr/>
        </p:nvSpPr>
        <p:spPr>
          <a:xfrm>
            <a:off x="307634" y="623711"/>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007367"/>
                </a:solidFill>
                <a:latin typeface="Inter"/>
                <a:ea typeface="Inter"/>
                <a:cs typeface="Inter"/>
                <a:sym typeface="Inter"/>
              </a:rPr>
              <a:t>Personality Test - Result</a:t>
            </a:r>
            <a:endParaRPr sz="3200" dirty="0">
              <a:latin typeface="Inter"/>
              <a:ea typeface="Inter"/>
              <a:cs typeface="Inter"/>
              <a:sym typeface="Inter"/>
            </a:endParaRPr>
          </a:p>
        </p:txBody>
      </p:sp>
      <p:pic>
        <p:nvPicPr>
          <p:cNvPr id="5" name="Picture 4">
            <a:extLst>
              <a:ext uri="{FF2B5EF4-FFF2-40B4-BE49-F238E27FC236}">
                <a16:creationId xmlns:a16="http://schemas.microsoft.com/office/drawing/2014/main" id="{68FE88C1-CD99-76CE-77FB-943D19340D09}"/>
              </a:ext>
            </a:extLst>
          </p:cNvPr>
          <p:cNvPicPr>
            <a:picLocks noChangeAspect="1"/>
          </p:cNvPicPr>
          <p:nvPr/>
        </p:nvPicPr>
        <p:blipFill>
          <a:blip r:embed="rId2"/>
          <a:stretch>
            <a:fillRect/>
          </a:stretch>
        </p:blipFill>
        <p:spPr>
          <a:xfrm>
            <a:off x="5647105" y="51249"/>
            <a:ext cx="5321043" cy="1791257"/>
          </a:xfrm>
          <a:prstGeom prst="rect">
            <a:avLst/>
          </a:prstGeom>
        </p:spPr>
      </p:pic>
      <p:pic>
        <p:nvPicPr>
          <p:cNvPr id="7" name="Picture 6">
            <a:extLst>
              <a:ext uri="{FF2B5EF4-FFF2-40B4-BE49-F238E27FC236}">
                <a16:creationId xmlns:a16="http://schemas.microsoft.com/office/drawing/2014/main" id="{4906CA51-EE67-C8DA-D16F-753CDDF9CDAD}"/>
              </a:ext>
            </a:extLst>
          </p:cNvPr>
          <p:cNvPicPr>
            <a:picLocks noChangeAspect="1"/>
          </p:cNvPicPr>
          <p:nvPr/>
        </p:nvPicPr>
        <p:blipFill>
          <a:blip r:embed="rId3"/>
          <a:srcRect b="7790"/>
          <a:stretch/>
        </p:blipFill>
        <p:spPr>
          <a:xfrm>
            <a:off x="451800" y="1659626"/>
            <a:ext cx="10516348" cy="4678848"/>
          </a:xfrm>
          <a:prstGeom prst="rect">
            <a:avLst/>
          </a:prstGeom>
        </p:spPr>
      </p:pic>
      <p:sp>
        <p:nvSpPr>
          <p:cNvPr id="3" name="TextBox 2">
            <a:extLst>
              <a:ext uri="{FF2B5EF4-FFF2-40B4-BE49-F238E27FC236}">
                <a16:creationId xmlns:a16="http://schemas.microsoft.com/office/drawing/2014/main" id="{39AF687F-F097-0B97-63A9-442F0C896361}"/>
              </a:ext>
            </a:extLst>
          </p:cNvPr>
          <p:cNvSpPr txBox="1"/>
          <p:nvPr/>
        </p:nvSpPr>
        <p:spPr>
          <a:xfrm>
            <a:off x="208026" y="6498974"/>
            <a:ext cx="6094476" cy="307777"/>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6" name="Google Shape;11;p6">
            <a:extLst>
              <a:ext uri="{FF2B5EF4-FFF2-40B4-BE49-F238E27FC236}">
                <a16:creationId xmlns:a16="http://schemas.microsoft.com/office/drawing/2014/main" id="{EFE54A6B-DE23-1C2A-F91C-41709B0FA0F0}"/>
              </a:ext>
            </a:extLst>
          </p:cNvPr>
          <p:cNvPicPr preferRelativeResize="0"/>
          <p:nvPr/>
        </p:nvPicPr>
        <p:blipFill rotWithShape="1">
          <a:blip r:embed="rId4">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224459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EE4B-3910-17D1-EBFD-54B4820FD9B9}"/>
            </a:ext>
          </a:extLst>
        </p:cNvPr>
        <p:cNvGrpSpPr/>
        <p:nvPr/>
      </p:nvGrpSpPr>
      <p:grpSpPr>
        <a:xfrm>
          <a:off x="0" y="0"/>
          <a:ext cx="0" cy="0"/>
          <a:chOff x="0" y="0"/>
          <a:chExt cx="0" cy="0"/>
        </a:xfrm>
      </p:grpSpPr>
      <p:sp>
        <p:nvSpPr>
          <p:cNvPr id="4" name="Google Shape;59;p4">
            <a:extLst>
              <a:ext uri="{FF2B5EF4-FFF2-40B4-BE49-F238E27FC236}">
                <a16:creationId xmlns:a16="http://schemas.microsoft.com/office/drawing/2014/main" id="{F9143EC9-C435-5987-6BCB-FC24B245F51D}"/>
              </a:ext>
            </a:extLst>
          </p:cNvPr>
          <p:cNvSpPr txBox="1"/>
          <p:nvPr/>
        </p:nvSpPr>
        <p:spPr>
          <a:xfrm>
            <a:off x="644518" y="552408"/>
            <a:ext cx="1008765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007367"/>
                </a:solidFill>
                <a:latin typeface="Inter"/>
                <a:ea typeface="Inter"/>
                <a:cs typeface="Inter"/>
                <a:sym typeface="Inter"/>
              </a:rPr>
              <a:t>Chatbot – Counsellor – Sensitive alert  - Result</a:t>
            </a:r>
            <a:endParaRPr sz="3200" dirty="0">
              <a:latin typeface="Inter"/>
              <a:ea typeface="Inter"/>
              <a:cs typeface="Inter"/>
              <a:sym typeface="Inter"/>
            </a:endParaRPr>
          </a:p>
        </p:txBody>
      </p:sp>
      <p:pic>
        <p:nvPicPr>
          <p:cNvPr id="3" name="Picture 2">
            <a:extLst>
              <a:ext uri="{FF2B5EF4-FFF2-40B4-BE49-F238E27FC236}">
                <a16:creationId xmlns:a16="http://schemas.microsoft.com/office/drawing/2014/main" id="{ED518821-021F-A8FB-37A7-795F2552319D}"/>
              </a:ext>
            </a:extLst>
          </p:cNvPr>
          <p:cNvPicPr>
            <a:picLocks noChangeAspect="1"/>
          </p:cNvPicPr>
          <p:nvPr/>
        </p:nvPicPr>
        <p:blipFill>
          <a:blip r:embed="rId2"/>
          <a:stretch>
            <a:fillRect/>
          </a:stretch>
        </p:blipFill>
        <p:spPr>
          <a:xfrm>
            <a:off x="720746" y="1315453"/>
            <a:ext cx="2803633" cy="4700336"/>
          </a:xfrm>
          <a:prstGeom prst="rect">
            <a:avLst/>
          </a:prstGeom>
        </p:spPr>
      </p:pic>
      <p:pic>
        <p:nvPicPr>
          <p:cNvPr id="8" name="Picture 7">
            <a:extLst>
              <a:ext uri="{FF2B5EF4-FFF2-40B4-BE49-F238E27FC236}">
                <a16:creationId xmlns:a16="http://schemas.microsoft.com/office/drawing/2014/main" id="{3ED59089-F254-FCF1-AB9B-41799E1F3A5D}"/>
              </a:ext>
            </a:extLst>
          </p:cNvPr>
          <p:cNvPicPr>
            <a:picLocks noChangeAspect="1"/>
          </p:cNvPicPr>
          <p:nvPr/>
        </p:nvPicPr>
        <p:blipFill>
          <a:blip r:embed="rId3"/>
          <a:stretch>
            <a:fillRect/>
          </a:stretch>
        </p:blipFill>
        <p:spPr>
          <a:xfrm>
            <a:off x="3768723" y="1276392"/>
            <a:ext cx="2664162" cy="4742649"/>
          </a:xfrm>
          <a:prstGeom prst="rect">
            <a:avLst/>
          </a:prstGeom>
        </p:spPr>
      </p:pic>
      <p:pic>
        <p:nvPicPr>
          <p:cNvPr id="10" name="Picture 9">
            <a:extLst>
              <a:ext uri="{FF2B5EF4-FFF2-40B4-BE49-F238E27FC236}">
                <a16:creationId xmlns:a16="http://schemas.microsoft.com/office/drawing/2014/main" id="{031D61F6-3435-4CE3-9874-BE469C0C076D}"/>
              </a:ext>
            </a:extLst>
          </p:cNvPr>
          <p:cNvPicPr>
            <a:picLocks noChangeAspect="1"/>
          </p:cNvPicPr>
          <p:nvPr/>
        </p:nvPicPr>
        <p:blipFill>
          <a:blip r:embed="rId4"/>
          <a:stretch>
            <a:fillRect/>
          </a:stretch>
        </p:blipFill>
        <p:spPr>
          <a:xfrm>
            <a:off x="7057347" y="2773623"/>
            <a:ext cx="4077053" cy="1310754"/>
          </a:xfrm>
          <a:prstGeom prst="rect">
            <a:avLst/>
          </a:prstGeom>
        </p:spPr>
      </p:pic>
      <p:sp>
        <p:nvSpPr>
          <p:cNvPr id="5" name="TextBox 4">
            <a:extLst>
              <a:ext uri="{FF2B5EF4-FFF2-40B4-BE49-F238E27FC236}">
                <a16:creationId xmlns:a16="http://schemas.microsoft.com/office/drawing/2014/main" id="{5532137D-EA18-C2CC-99C9-B603B4C7D4D8}"/>
              </a:ext>
            </a:extLst>
          </p:cNvPr>
          <p:cNvSpPr txBox="1"/>
          <p:nvPr/>
        </p:nvSpPr>
        <p:spPr>
          <a:xfrm>
            <a:off x="66294" y="6393216"/>
            <a:ext cx="6094476" cy="307777"/>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6" name="Google Shape;11;p6">
            <a:extLst>
              <a:ext uri="{FF2B5EF4-FFF2-40B4-BE49-F238E27FC236}">
                <a16:creationId xmlns:a16="http://schemas.microsoft.com/office/drawing/2014/main" id="{837AAEA8-0F82-99BA-F977-748013C4163C}"/>
              </a:ext>
            </a:extLst>
          </p:cNvPr>
          <p:cNvPicPr preferRelativeResize="0"/>
          <p:nvPr/>
        </p:nvPicPr>
        <p:blipFill rotWithShape="1">
          <a:blip r:embed="rId5">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4019014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07117596-1052-DDCF-0744-1E97E3DF85F9}"/>
            </a:ext>
          </a:extLst>
        </p:cNvPr>
        <p:cNvGrpSpPr/>
        <p:nvPr/>
      </p:nvGrpSpPr>
      <p:grpSpPr>
        <a:xfrm>
          <a:off x="0" y="0"/>
          <a:ext cx="0" cy="0"/>
          <a:chOff x="0" y="0"/>
          <a:chExt cx="0" cy="0"/>
        </a:xfrm>
      </p:grpSpPr>
      <p:sp>
        <p:nvSpPr>
          <p:cNvPr id="59" name="Google Shape;59;p4">
            <a:extLst>
              <a:ext uri="{FF2B5EF4-FFF2-40B4-BE49-F238E27FC236}">
                <a16:creationId xmlns:a16="http://schemas.microsoft.com/office/drawing/2014/main" id="{45E26DB8-67D9-EAAF-AB9B-A20BEBE480D4}"/>
              </a:ext>
            </a:extLst>
          </p:cNvPr>
          <p:cNvSpPr txBox="1"/>
          <p:nvPr/>
        </p:nvSpPr>
        <p:spPr>
          <a:xfrm>
            <a:off x="766750"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007367"/>
                </a:solidFill>
                <a:latin typeface="Inter"/>
                <a:ea typeface="Inter"/>
                <a:cs typeface="Inter"/>
                <a:sym typeface="Inter"/>
              </a:rPr>
              <a:t>Conclusion</a:t>
            </a:r>
            <a:endParaRPr lang="en-US" sz="3600">
              <a:latin typeface="Inter"/>
              <a:ea typeface="Inter"/>
              <a:cs typeface="Inter"/>
              <a:sym typeface="Inter"/>
            </a:endParaRPr>
          </a:p>
        </p:txBody>
      </p:sp>
      <p:pic>
        <p:nvPicPr>
          <p:cNvPr id="3" name="Google Shape;11;p6">
            <a:extLst>
              <a:ext uri="{FF2B5EF4-FFF2-40B4-BE49-F238E27FC236}">
                <a16:creationId xmlns:a16="http://schemas.microsoft.com/office/drawing/2014/main" id="{0AF8F551-5446-879E-ED80-19C19A1503B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375DB80F-602F-B800-11B7-AEB5BF426720}"/>
              </a:ext>
            </a:extLst>
          </p:cNvPr>
          <p:cNvSpPr txBox="1"/>
          <p:nvPr/>
        </p:nvSpPr>
        <p:spPr>
          <a:xfrm>
            <a:off x="766750" y="1912985"/>
            <a:ext cx="10233482" cy="2677656"/>
          </a:xfrm>
          <a:prstGeom prst="rect">
            <a:avLst/>
          </a:prstGeom>
          <a:noFill/>
        </p:spPr>
        <p:txBody>
          <a:bodyPr wrap="square">
            <a:spAutoFit/>
          </a:bodyPr>
          <a:lstStyle/>
          <a:p>
            <a:r>
              <a:rPr lang="en-US" sz="2400" b="0" i="0" dirty="0">
                <a:solidFill>
                  <a:srgbClr val="A58255"/>
                </a:solidFill>
                <a:effectLst/>
              </a:rPr>
              <a:t>The proposed robopet companion offers a unique solution to the mental health challenges faced by individuals today. By providing consistent, personalized support without the risk of judgment or emotional fatigue, the robopet aims to improve the emotional well-being of users across all age groups. The implementation of advanced AI technologies will ensure that the robopet remains a reliable and effective companion for mental health counseling.</a:t>
            </a:r>
            <a:endParaRPr lang="en-IN" sz="2400" dirty="0">
              <a:solidFill>
                <a:srgbClr val="A58255"/>
              </a:solidFill>
            </a:endParaRPr>
          </a:p>
        </p:txBody>
      </p:sp>
      <p:sp>
        <p:nvSpPr>
          <p:cNvPr id="2" name="Google Shape;10;p6">
            <a:extLst>
              <a:ext uri="{FF2B5EF4-FFF2-40B4-BE49-F238E27FC236}">
                <a16:creationId xmlns:a16="http://schemas.microsoft.com/office/drawing/2014/main" id="{35B543FA-0813-B156-EED2-24E4B6E4A18C}"/>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Tree>
    <p:extLst>
      <p:ext uri="{BB962C8B-B14F-4D97-AF65-F5344CB8AC3E}">
        <p14:creationId xmlns:p14="http://schemas.microsoft.com/office/powerpoint/2010/main" val="75645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707572" y="3001566"/>
            <a:ext cx="4706257"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007367"/>
                </a:solidFill>
                <a:latin typeface="Inter"/>
                <a:ea typeface="Inter"/>
                <a:cs typeface="Inter"/>
                <a:sym typeface="Inter"/>
              </a:rPr>
              <a:t>Thank You</a:t>
            </a:r>
            <a:endParaRPr>
              <a:latin typeface="Inter"/>
              <a:ea typeface="Inter"/>
              <a:cs typeface="Inter"/>
              <a:sym typeface="Inter"/>
            </a:endParaRPr>
          </a:p>
        </p:txBody>
      </p:sp>
      <p:sp>
        <p:nvSpPr>
          <p:cNvPr id="124" name="Google Shape;124;p5"/>
          <p:cNvSpPr/>
          <p:nvPr/>
        </p:nvSpPr>
        <p:spPr>
          <a:xfrm>
            <a:off x="10692817"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5" name="Google Shape;125;p5"/>
          <p:cNvSpPr/>
          <p:nvPr/>
        </p:nvSpPr>
        <p:spPr>
          <a:xfrm>
            <a:off x="10755442" y="423468"/>
            <a:ext cx="159232" cy="157970"/>
          </a:xfrm>
          <a:custGeom>
            <a:avLst/>
            <a:gdLst/>
            <a:ahLst/>
            <a:cxnLst/>
            <a:rect l="l" t="t" r="r" b="b"/>
            <a:pathLst>
              <a:path w="444" h="443" extrusionOk="0">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26" name="Google Shape;126;p5"/>
          <p:cNvSpPr/>
          <p:nvPr/>
        </p:nvSpPr>
        <p:spPr>
          <a:xfrm>
            <a:off x="11108103"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7" name="Google Shape;127;p5">
            <a:hlinkClick r:id="rId3"/>
          </p:cNvPr>
          <p:cNvSpPr/>
          <p:nvPr/>
        </p:nvSpPr>
        <p:spPr>
          <a:xfrm>
            <a:off x="11173901" y="455187"/>
            <a:ext cx="152886" cy="94532"/>
          </a:xfrm>
          <a:custGeom>
            <a:avLst/>
            <a:gdLst/>
            <a:ahLst/>
            <a:cxnLst/>
            <a:rect l="l" t="t" r="r" b="b"/>
            <a:pathLst>
              <a:path w="461" h="285" extrusionOk="0">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28" name="Google Shape;128;p5"/>
          <p:cNvSpPr/>
          <p:nvPr/>
        </p:nvSpPr>
        <p:spPr>
          <a:xfrm>
            <a:off x="11523389"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9" name="Google Shape;129;p5">
            <a:hlinkClick r:id="rId4" action="ppaction://hlinksldjump"/>
          </p:cNvPr>
          <p:cNvSpPr/>
          <p:nvPr/>
        </p:nvSpPr>
        <p:spPr>
          <a:xfrm>
            <a:off x="11624228" y="414630"/>
            <a:ext cx="82804" cy="175646"/>
          </a:xfrm>
          <a:custGeom>
            <a:avLst/>
            <a:gdLst/>
            <a:ahLst/>
            <a:cxnLst/>
            <a:rect l="l" t="t" r="r" b="b"/>
            <a:pathLst>
              <a:path w="232" h="498" extrusionOk="0">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30" name="Google Shape;130;p5"/>
          <p:cNvSpPr/>
          <p:nvPr/>
        </p:nvSpPr>
        <p:spPr>
          <a:xfrm>
            <a:off x="783772" y="2945605"/>
            <a:ext cx="899884" cy="52507"/>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Google Shape;11;p6">
            <a:extLst>
              <a:ext uri="{FF2B5EF4-FFF2-40B4-BE49-F238E27FC236}">
                <a16:creationId xmlns:a16="http://schemas.microsoft.com/office/drawing/2014/main" id="{1B984D33-DB91-2C3C-15C7-0A14BA0B6925}"/>
              </a:ext>
            </a:extLst>
          </p:cNvPr>
          <p:cNvPicPr preferRelativeResize="0"/>
          <p:nvPr/>
        </p:nvPicPr>
        <p:blipFill rotWithShape="1">
          <a:blip r:embed="rId5">
            <a:alphaModFix/>
          </a:blip>
          <a:srcRect/>
          <a:stretch/>
        </p:blipFill>
        <p:spPr>
          <a:xfrm>
            <a:off x="9657588" y="5780138"/>
            <a:ext cx="2100001" cy="900000"/>
          </a:xfrm>
          <a:prstGeom prst="rect">
            <a:avLst/>
          </a:prstGeom>
          <a:noFill/>
          <a:ln>
            <a:noFill/>
          </a:ln>
        </p:spPr>
      </p:pic>
      <p:sp>
        <p:nvSpPr>
          <p:cNvPr id="2" name="Google Shape;10;p6">
            <a:extLst>
              <a:ext uri="{FF2B5EF4-FFF2-40B4-BE49-F238E27FC236}">
                <a16:creationId xmlns:a16="http://schemas.microsoft.com/office/drawing/2014/main" id="{68B31BEC-EFAC-B006-9839-E44326433EA9}"/>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654430" y="1221301"/>
            <a:ext cx="47898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a:solidFill>
                  <a:srgbClr val="007367"/>
                </a:solidFill>
                <a:latin typeface="Inter"/>
                <a:ea typeface="Inter"/>
                <a:cs typeface="Inter"/>
                <a:sym typeface="Inter"/>
              </a:rPr>
              <a:t>Contents</a:t>
            </a:r>
            <a:endParaRPr>
              <a:latin typeface="Inter"/>
              <a:ea typeface="Inter"/>
              <a:cs typeface="Inter"/>
              <a:sym typeface="Inter"/>
            </a:endParaRPr>
          </a:p>
        </p:txBody>
      </p:sp>
      <p:sp>
        <p:nvSpPr>
          <p:cNvPr id="46" name="Google Shape;46;p2"/>
          <p:cNvSpPr txBox="1"/>
          <p:nvPr/>
        </p:nvSpPr>
        <p:spPr>
          <a:xfrm>
            <a:off x="659066" y="2018457"/>
            <a:ext cx="5273700" cy="3262391"/>
          </a:xfrm>
          <a:prstGeom prst="rect">
            <a:avLst/>
          </a:prstGeom>
          <a:noFill/>
          <a:ln>
            <a:noFill/>
          </a:ln>
        </p:spPr>
        <p:txBody>
          <a:bodyPr spcFirstLastPara="1" wrap="square" lIns="91425" tIns="45700" rIns="91425" bIns="45700" anchor="t" anchorCtr="0">
            <a:spAutoFit/>
          </a:bodyPr>
          <a:lstStyle/>
          <a:p>
            <a:pPr marL="811213" indent="-811213">
              <a:buAutoNum type="arabicPeriod"/>
            </a:pPr>
            <a:endParaRPr lang="en-US" sz="1400" dirty="0">
              <a:latin typeface="Aptos" panose="020B0004020202020204" pitchFamily="34" charset="0"/>
            </a:endParaRPr>
          </a:p>
          <a:p>
            <a:r>
              <a:rPr lang="en-US" sz="2400" b="1" dirty="0">
                <a:solidFill>
                  <a:srgbClr val="A58255"/>
                </a:solidFill>
                <a:latin typeface="Inter"/>
                <a:ea typeface="Inter"/>
              </a:rPr>
              <a:t>1. Abstract</a:t>
            </a:r>
          </a:p>
          <a:p>
            <a:r>
              <a:rPr lang="en-US" sz="2400" b="1" dirty="0">
                <a:solidFill>
                  <a:srgbClr val="A58255"/>
                </a:solidFill>
                <a:latin typeface="Inter"/>
                <a:ea typeface="Inter"/>
              </a:rPr>
              <a:t>2. Objectives</a:t>
            </a:r>
          </a:p>
          <a:p>
            <a:r>
              <a:rPr lang="en-US" sz="2400" b="1" dirty="0">
                <a:solidFill>
                  <a:srgbClr val="A58255"/>
                </a:solidFill>
                <a:latin typeface="Inter"/>
                <a:ea typeface="Inter"/>
              </a:rPr>
              <a:t>3. Flow Chart</a:t>
            </a:r>
          </a:p>
          <a:p>
            <a:r>
              <a:rPr lang="en-US" sz="2400" b="1" dirty="0">
                <a:solidFill>
                  <a:srgbClr val="A58255"/>
                </a:solidFill>
                <a:latin typeface="Inter"/>
                <a:ea typeface="Inter"/>
              </a:rPr>
              <a:t>4. Requirement Analysis</a:t>
            </a:r>
          </a:p>
          <a:p>
            <a:r>
              <a:rPr lang="en-US" sz="2400" b="1" dirty="0">
                <a:solidFill>
                  <a:srgbClr val="A58255"/>
                </a:solidFill>
                <a:latin typeface="Inter"/>
                <a:ea typeface="Inter"/>
              </a:rPr>
              <a:t>5. Methodology</a:t>
            </a:r>
          </a:p>
          <a:p>
            <a:r>
              <a:rPr lang="en-US" sz="2400" b="1" dirty="0">
                <a:solidFill>
                  <a:srgbClr val="A58255"/>
                </a:solidFill>
                <a:latin typeface="Inter"/>
                <a:ea typeface="Inter"/>
              </a:rPr>
              <a:t>6. Results</a:t>
            </a:r>
          </a:p>
          <a:p>
            <a:r>
              <a:rPr lang="en-US" sz="2400" b="1" dirty="0">
                <a:solidFill>
                  <a:srgbClr val="A58255"/>
                </a:solidFill>
                <a:latin typeface="Inter"/>
                <a:ea typeface="Inter"/>
              </a:rPr>
              <a:t>7. Conclusion</a:t>
            </a:r>
          </a:p>
          <a:p>
            <a:endParaRPr lang="en-US" sz="2400" b="1" dirty="0">
              <a:solidFill>
                <a:srgbClr val="A58255"/>
              </a:solidFill>
              <a:latin typeface="Inter"/>
              <a:ea typeface="Inter"/>
            </a:endParaRPr>
          </a:p>
        </p:txBody>
      </p:sp>
      <p:sp>
        <p:nvSpPr>
          <p:cNvPr id="47" name="Google Shape;47;p2"/>
          <p:cNvSpPr/>
          <p:nvPr/>
        </p:nvSpPr>
        <p:spPr>
          <a:xfrm>
            <a:off x="7544503" y="2645002"/>
            <a:ext cx="188686" cy="3004457"/>
          </a:xfrm>
          <a:prstGeom prst="rect">
            <a:avLst/>
          </a:prstGeom>
          <a:solidFill>
            <a:srgbClr val="0073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48" name="Google Shape;48;p2" descr="A screen shot of a cell phone&#10;&#10;Description automatically generated"/>
          <p:cNvPicPr preferRelativeResize="0"/>
          <p:nvPr/>
        </p:nvPicPr>
        <p:blipFill rotWithShape="1">
          <a:blip r:embed="rId3">
            <a:alphaModFix/>
          </a:blip>
          <a:srcRect/>
          <a:stretch/>
        </p:blipFill>
        <p:spPr>
          <a:xfrm>
            <a:off x="7733189" y="1077461"/>
            <a:ext cx="3518296" cy="4571998"/>
          </a:xfrm>
          <a:prstGeom prst="rect">
            <a:avLst/>
          </a:prstGeom>
          <a:noFill/>
          <a:ln w="9525" cap="flat" cmpd="sng">
            <a:solidFill>
              <a:srgbClr val="007367"/>
            </a:solidFill>
            <a:prstDash val="solid"/>
            <a:round/>
            <a:headEnd type="none" w="sm" len="sm"/>
            <a:tailEnd type="none" w="sm" len="sm"/>
          </a:ln>
        </p:spPr>
      </p:pic>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4">
            <a:alphaModFix/>
          </a:blip>
          <a:srcRect/>
          <a:stretch/>
        </p:blipFill>
        <p:spPr>
          <a:xfrm>
            <a:off x="9657588" y="5780138"/>
            <a:ext cx="2100001" cy="900000"/>
          </a:xfrm>
          <a:prstGeom prst="rect">
            <a:avLst/>
          </a:prstGeom>
          <a:noFill/>
          <a:ln>
            <a:noFill/>
          </a:ln>
        </p:spPr>
      </p:pic>
      <p:sp>
        <p:nvSpPr>
          <p:cNvPr id="2" name="Google Shape;10;p6">
            <a:extLst>
              <a:ext uri="{FF2B5EF4-FFF2-40B4-BE49-F238E27FC236}">
                <a16:creationId xmlns:a16="http://schemas.microsoft.com/office/drawing/2014/main" id="{76A14763-1FEB-A5E3-4733-56CFEF67FFD0}"/>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8" name="Picture 7">
            <a:extLst>
              <a:ext uri="{FF2B5EF4-FFF2-40B4-BE49-F238E27FC236}">
                <a16:creationId xmlns:a16="http://schemas.microsoft.com/office/drawing/2014/main" id="{EEE1F0B1-3E9B-B4EF-C7A9-3AE8523A1A58}"/>
              </a:ext>
            </a:extLst>
          </p:cNvPr>
          <p:cNvPicPr>
            <a:picLocks noChangeAspect="1"/>
          </p:cNvPicPr>
          <p:nvPr/>
        </p:nvPicPr>
        <p:blipFill>
          <a:blip r:embed="rId5"/>
          <a:stretch>
            <a:fillRect/>
          </a:stretch>
        </p:blipFill>
        <p:spPr>
          <a:xfrm>
            <a:off x="7101618" y="960487"/>
            <a:ext cx="4431316" cy="48417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8253A162-C1AE-4FD5-5D05-9E25B21B2B77}"/>
            </a:ext>
          </a:extLst>
        </p:cNvPr>
        <p:cNvGrpSpPr/>
        <p:nvPr/>
      </p:nvGrpSpPr>
      <p:grpSpPr>
        <a:xfrm>
          <a:off x="0" y="0"/>
          <a:ext cx="0" cy="0"/>
          <a:chOff x="0" y="0"/>
          <a:chExt cx="0" cy="0"/>
        </a:xfrm>
      </p:grpSpPr>
      <p:sp>
        <p:nvSpPr>
          <p:cNvPr id="59" name="Google Shape;59;p4">
            <a:extLst>
              <a:ext uri="{FF2B5EF4-FFF2-40B4-BE49-F238E27FC236}">
                <a16:creationId xmlns:a16="http://schemas.microsoft.com/office/drawing/2014/main" id="{E6CD9D39-1CE0-C31D-889F-DA48C9A8748D}"/>
              </a:ext>
            </a:extLst>
          </p:cNvPr>
          <p:cNvSpPr txBox="1"/>
          <p:nvPr/>
        </p:nvSpPr>
        <p:spPr>
          <a:xfrm>
            <a:off x="766750"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Abstract</a:t>
            </a:r>
            <a:endParaRPr dirty="0">
              <a:latin typeface="Inter"/>
              <a:ea typeface="Inter"/>
              <a:cs typeface="Inter"/>
              <a:sym typeface="Inter"/>
            </a:endParaRPr>
          </a:p>
        </p:txBody>
      </p:sp>
      <p:pic>
        <p:nvPicPr>
          <p:cNvPr id="3" name="Google Shape;11;p6">
            <a:extLst>
              <a:ext uri="{FF2B5EF4-FFF2-40B4-BE49-F238E27FC236}">
                <a16:creationId xmlns:a16="http://schemas.microsoft.com/office/drawing/2014/main" id="{DBB8C3DC-CCCE-181A-FC27-22D79BCB3E9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2" name="TextBox 1">
            <a:extLst>
              <a:ext uri="{FF2B5EF4-FFF2-40B4-BE49-F238E27FC236}">
                <a16:creationId xmlns:a16="http://schemas.microsoft.com/office/drawing/2014/main" id="{E2D79D8C-B934-BD63-F94A-45420C76007B}"/>
              </a:ext>
            </a:extLst>
          </p:cNvPr>
          <p:cNvSpPr txBox="1"/>
          <p:nvPr/>
        </p:nvSpPr>
        <p:spPr>
          <a:xfrm>
            <a:off x="766750" y="1429798"/>
            <a:ext cx="6932498" cy="4401205"/>
          </a:xfrm>
          <a:prstGeom prst="rect">
            <a:avLst/>
          </a:prstGeom>
          <a:noFill/>
        </p:spPr>
        <p:txBody>
          <a:bodyPr wrap="square">
            <a:spAutoFit/>
          </a:bodyPr>
          <a:lstStyle/>
          <a:p>
            <a:pPr algn="just"/>
            <a:r>
              <a:rPr lang="en-US" sz="2000" b="0" i="0" dirty="0">
                <a:solidFill>
                  <a:srgbClr val="A58255"/>
                </a:solidFill>
                <a:effectLst/>
              </a:rPr>
              <a:t>Mental health issues like anxiety and depression are prevalent across all age groups, with significant impacts on personal and professional life. People often struggle to express their emotions due to fear of judgment and lack of confidentiality. This project presents a solution in the form of a Mobile App named “MAA” stands for “</a:t>
            </a:r>
            <a:r>
              <a:rPr lang="en-US" sz="2000" b="0" i="0" dirty="0" err="1">
                <a:solidFill>
                  <a:srgbClr val="A58255"/>
                </a:solidFill>
                <a:effectLst/>
              </a:rPr>
              <a:t>Mentalhealth</a:t>
            </a:r>
            <a:r>
              <a:rPr lang="en-US" sz="2000" b="0" i="0" dirty="0">
                <a:solidFill>
                  <a:srgbClr val="A58255"/>
                </a:solidFill>
                <a:effectLst/>
              </a:rPr>
              <a:t> Assistance Ally” designed to provide non-judgmental emotional support and mental health counseling. Features such as real-time emotion detection, mood tracking, behavioral analysis, and personalized interactions ensure the robopet is a reliable, 24/7 support system. This project discusses the motivation behind and</a:t>
            </a:r>
            <a:r>
              <a:rPr lang="en-US" sz="2000" dirty="0">
                <a:solidFill>
                  <a:srgbClr val="A58255"/>
                </a:solidFill>
              </a:rPr>
              <a:t> </a:t>
            </a:r>
            <a:r>
              <a:rPr lang="en-US" sz="2000" b="0" i="0" dirty="0">
                <a:solidFill>
                  <a:srgbClr val="A58255"/>
                </a:solidFill>
                <a:effectLst/>
              </a:rPr>
              <a:t>its development process, and the technologies involved, including AI, deep learning, and neural networks.</a:t>
            </a:r>
            <a:endParaRPr lang="en-IN" sz="2000" dirty="0">
              <a:solidFill>
                <a:srgbClr val="A58255"/>
              </a:solidFill>
            </a:endParaRPr>
          </a:p>
        </p:txBody>
      </p:sp>
      <p:sp>
        <p:nvSpPr>
          <p:cNvPr id="4" name="Google Shape;10;p6">
            <a:extLst>
              <a:ext uri="{FF2B5EF4-FFF2-40B4-BE49-F238E27FC236}">
                <a16:creationId xmlns:a16="http://schemas.microsoft.com/office/drawing/2014/main" id="{F97BC47A-81BE-AF82-C530-301741877EEC}"/>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9" name="Picture 8">
            <a:extLst>
              <a:ext uri="{FF2B5EF4-FFF2-40B4-BE49-F238E27FC236}">
                <a16:creationId xmlns:a16="http://schemas.microsoft.com/office/drawing/2014/main" id="{0ABB937C-7420-785F-1529-A80320DC3150}"/>
              </a:ext>
            </a:extLst>
          </p:cNvPr>
          <p:cNvPicPr>
            <a:picLocks noChangeAspect="1"/>
          </p:cNvPicPr>
          <p:nvPr/>
        </p:nvPicPr>
        <p:blipFill>
          <a:blip r:embed="rId4"/>
          <a:stretch>
            <a:fillRect/>
          </a:stretch>
        </p:blipFill>
        <p:spPr>
          <a:xfrm>
            <a:off x="8028250" y="1173488"/>
            <a:ext cx="3518297" cy="4062052"/>
          </a:xfrm>
          <a:prstGeom prst="rect">
            <a:avLst/>
          </a:prstGeom>
        </p:spPr>
      </p:pic>
    </p:spTree>
    <p:extLst>
      <p:ext uri="{BB962C8B-B14F-4D97-AF65-F5344CB8AC3E}">
        <p14:creationId xmlns:p14="http://schemas.microsoft.com/office/powerpoint/2010/main" val="12420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9577411D-3E8F-6663-1AED-C0EFBBD50180}"/>
            </a:ext>
          </a:extLst>
        </p:cNvPr>
        <p:cNvGrpSpPr/>
        <p:nvPr/>
      </p:nvGrpSpPr>
      <p:grpSpPr>
        <a:xfrm>
          <a:off x="0" y="0"/>
          <a:ext cx="0" cy="0"/>
          <a:chOff x="0" y="0"/>
          <a:chExt cx="0" cy="0"/>
        </a:xfrm>
      </p:grpSpPr>
      <p:sp>
        <p:nvSpPr>
          <p:cNvPr id="59" name="Google Shape;59;p4">
            <a:extLst>
              <a:ext uri="{FF2B5EF4-FFF2-40B4-BE49-F238E27FC236}">
                <a16:creationId xmlns:a16="http://schemas.microsoft.com/office/drawing/2014/main" id="{0A6177B0-13DF-1152-43D4-7F2A0DFAFA34}"/>
              </a:ext>
            </a:extLst>
          </p:cNvPr>
          <p:cNvSpPr txBox="1"/>
          <p:nvPr/>
        </p:nvSpPr>
        <p:spPr>
          <a:xfrm>
            <a:off x="766750"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Objectives</a:t>
            </a:r>
            <a:endParaRPr lang="en-US" sz="3600" dirty="0">
              <a:latin typeface="Inter"/>
              <a:ea typeface="Inter"/>
              <a:cs typeface="Inter"/>
              <a:sym typeface="Inter"/>
            </a:endParaRPr>
          </a:p>
        </p:txBody>
      </p:sp>
      <p:pic>
        <p:nvPicPr>
          <p:cNvPr id="3" name="Google Shape;11;p6">
            <a:extLst>
              <a:ext uri="{FF2B5EF4-FFF2-40B4-BE49-F238E27FC236}">
                <a16:creationId xmlns:a16="http://schemas.microsoft.com/office/drawing/2014/main" id="{83856278-4DA7-FD5D-3F55-0E8685E68BB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6" name="Google Shape;10;p6">
            <a:extLst>
              <a:ext uri="{FF2B5EF4-FFF2-40B4-BE49-F238E27FC236}">
                <a16:creationId xmlns:a16="http://schemas.microsoft.com/office/drawing/2014/main" id="{8CA70D6B-8418-A5E4-4319-965363D49DF9}"/>
              </a:ext>
            </a:extLst>
          </p:cNvPr>
          <p:cNvSpPr txBox="1"/>
          <p:nvPr/>
        </p:nvSpPr>
        <p:spPr>
          <a:xfrm>
            <a:off x="434410" y="6230138"/>
            <a:ext cx="64797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GST, Visakhapatnam</a:t>
            </a:r>
          </a:p>
        </p:txBody>
      </p:sp>
      <p:sp>
        <p:nvSpPr>
          <p:cNvPr id="4" name="TextBox 3">
            <a:extLst>
              <a:ext uri="{FF2B5EF4-FFF2-40B4-BE49-F238E27FC236}">
                <a16:creationId xmlns:a16="http://schemas.microsoft.com/office/drawing/2014/main" id="{D10B9E5C-B92E-9784-506B-EA62A4B9487E}"/>
              </a:ext>
            </a:extLst>
          </p:cNvPr>
          <p:cNvSpPr txBox="1"/>
          <p:nvPr/>
        </p:nvSpPr>
        <p:spPr>
          <a:xfrm>
            <a:off x="708838" y="1301156"/>
            <a:ext cx="11048751" cy="4801314"/>
          </a:xfrm>
          <a:prstGeom prst="rect">
            <a:avLst/>
          </a:prstGeom>
          <a:noFill/>
        </p:spPr>
        <p:txBody>
          <a:bodyPr wrap="square">
            <a:spAutoFit/>
          </a:bodyPr>
          <a:lstStyle/>
          <a:p>
            <a:pPr algn="l"/>
            <a:r>
              <a:rPr lang="en-US" sz="1800" b="1" i="0" dirty="0">
                <a:solidFill>
                  <a:srgbClr val="A58255"/>
                </a:solidFill>
                <a:effectLst/>
                <a:latin typeface="+mn-lt"/>
              </a:rPr>
              <a:t>Survey Analysis and Insights: </a:t>
            </a:r>
            <a:r>
              <a:rPr lang="en-US" sz="1800" b="0" i="0" dirty="0">
                <a:solidFill>
                  <a:srgbClr val="A58255"/>
                </a:solidFill>
                <a:effectLst/>
                <a:latin typeface="+mn-lt"/>
              </a:rPr>
              <a:t>Conduct a comprehensive survey to assess mental health conditions across various demographics, identifying key factors such as persistent stress, decision-making difficulties, and limited access to resources.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Data Analysis Using Power BI and DAX:</a:t>
            </a:r>
            <a:r>
              <a:rPr lang="en-US" sz="1800" dirty="0">
                <a:solidFill>
                  <a:srgbClr val="A58255"/>
                </a:solidFill>
                <a:latin typeface="+mn-lt"/>
              </a:rPr>
              <a:t> </a:t>
            </a:r>
            <a:r>
              <a:rPr lang="en-US" sz="1800" b="0" i="0" dirty="0">
                <a:solidFill>
                  <a:srgbClr val="A58255"/>
                </a:solidFill>
                <a:effectLst/>
                <a:latin typeface="+mn-lt"/>
              </a:rPr>
              <a:t>Utilize Power BI's DAX formulas to derive meaningful insights from survey data, highlighting significant mental health indicators such as self-harm thoughts and resource availability gaps.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Development of the MAA Application:</a:t>
            </a:r>
            <a:r>
              <a:rPr lang="en-US" sz="1800" dirty="0">
                <a:solidFill>
                  <a:srgbClr val="A58255"/>
                </a:solidFill>
                <a:latin typeface="+mn-lt"/>
              </a:rPr>
              <a:t> </a:t>
            </a:r>
            <a:r>
              <a:rPr lang="en-US" sz="1800" b="0" i="0" dirty="0">
                <a:solidFill>
                  <a:srgbClr val="A58255"/>
                </a:solidFill>
                <a:effectLst/>
                <a:latin typeface="+mn-lt"/>
              </a:rPr>
              <a:t>Design and develop the Mental Health Assistance Ally (MAA) mobile application to assist individuals in accessing mental health services. Incorporate personality tests (GAD-7, BDI, and PSS), panic attack aids, mood tracking, journaling with sentiment analysis, and motivational resources.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Sentiment Analysis and Emotion Detection:</a:t>
            </a:r>
            <a:r>
              <a:rPr lang="en-US" sz="1800" dirty="0">
                <a:solidFill>
                  <a:srgbClr val="A58255"/>
                </a:solidFill>
                <a:latin typeface="+mn-lt"/>
              </a:rPr>
              <a:t> </a:t>
            </a:r>
            <a:r>
              <a:rPr lang="en-US" sz="1800" b="0" i="0" dirty="0">
                <a:solidFill>
                  <a:srgbClr val="A58255"/>
                </a:solidFill>
                <a:effectLst/>
                <a:latin typeface="+mn-lt"/>
              </a:rPr>
              <a:t>Implement facial emotion detection and text sentiment analysis during journaling to capture users' true emotional states, even when masked by optimistic language.</a:t>
            </a:r>
          </a:p>
          <a:p>
            <a:endParaRPr lang="en-IN" sz="1800" dirty="0">
              <a:solidFill>
                <a:srgbClr val="A58255"/>
              </a:solidFill>
              <a:latin typeface="+mn-lt"/>
            </a:endParaRPr>
          </a:p>
        </p:txBody>
      </p:sp>
    </p:spTree>
    <p:extLst>
      <p:ext uri="{BB962C8B-B14F-4D97-AF65-F5344CB8AC3E}">
        <p14:creationId xmlns:p14="http://schemas.microsoft.com/office/powerpoint/2010/main" val="4290513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DAE38464-3218-F8A5-0A4B-4A966EF038ED}"/>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FFDFAE92-D9B0-9475-14AD-E7DBB12B425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6" name="Google Shape;10;p6">
            <a:extLst>
              <a:ext uri="{FF2B5EF4-FFF2-40B4-BE49-F238E27FC236}">
                <a16:creationId xmlns:a16="http://schemas.microsoft.com/office/drawing/2014/main" id="{A3440E34-CC24-0CD2-74E5-8C8497A46E2D}"/>
              </a:ext>
            </a:extLst>
          </p:cNvPr>
          <p:cNvSpPr txBox="1"/>
          <p:nvPr/>
        </p:nvSpPr>
        <p:spPr>
          <a:xfrm>
            <a:off x="434410" y="6230138"/>
            <a:ext cx="64797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GST, Visakhapatnam</a:t>
            </a:r>
          </a:p>
        </p:txBody>
      </p:sp>
      <p:sp>
        <p:nvSpPr>
          <p:cNvPr id="4" name="TextBox 3">
            <a:extLst>
              <a:ext uri="{FF2B5EF4-FFF2-40B4-BE49-F238E27FC236}">
                <a16:creationId xmlns:a16="http://schemas.microsoft.com/office/drawing/2014/main" id="{6AA15715-7A13-6807-3945-C8E15AF9E36D}"/>
              </a:ext>
            </a:extLst>
          </p:cNvPr>
          <p:cNvSpPr txBox="1"/>
          <p:nvPr/>
        </p:nvSpPr>
        <p:spPr>
          <a:xfrm>
            <a:off x="571624" y="454285"/>
            <a:ext cx="11048751" cy="5632311"/>
          </a:xfrm>
          <a:prstGeom prst="rect">
            <a:avLst/>
          </a:prstGeom>
          <a:noFill/>
        </p:spPr>
        <p:txBody>
          <a:bodyPr wrap="square">
            <a:spAutoFit/>
          </a:bodyPr>
          <a:lstStyle/>
          <a:p>
            <a:r>
              <a:rPr lang="en-US" sz="1800" b="1" i="0" dirty="0">
                <a:solidFill>
                  <a:srgbClr val="A58255"/>
                </a:solidFill>
                <a:effectLst/>
                <a:latin typeface="+mn-lt"/>
              </a:rPr>
              <a:t>Robotic Pet Companion Concept:</a:t>
            </a:r>
            <a:r>
              <a:rPr lang="en-US" sz="1800" dirty="0">
                <a:solidFill>
                  <a:srgbClr val="A58255"/>
                </a:solidFill>
                <a:latin typeface="+mn-lt"/>
              </a:rPr>
              <a:t> </a:t>
            </a:r>
            <a:r>
              <a:rPr lang="en-US" sz="1800" b="0" i="0" dirty="0">
                <a:solidFill>
                  <a:srgbClr val="A58255"/>
                </a:solidFill>
                <a:effectLst/>
                <a:latin typeface="+mn-lt"/>
              </a:rPr>
              <a:t>Conceptualize a humanoid robotic pet as an AI-driven emotional companion to provide continuous mental health assistance and companionship. Enhance real-time emotional tracking and interactive engagement.</a:t>
            </a:r>
          </a:p>
          <a:p>
            <a:pPr algn="l"/>
            <a:endParaRPr lang="en-US" sz="1800" b="1" dirty="0">
              <a:solidFill>
                <a:srgbClr val="A58255"/>
              </a:solidFill>
              <a:latin typeface="+mn-lt"/>
            </a:endParaRPr>
          </a:p>
          <a:p>
            <a:pPr algn="l"/>
            <a:r>
              <a:rPr lang="en-US" sz="1800" b="1" i="0" dirty="0">
                <a:solidFill>
                  <a:srgbClr val="A58255"/>
                </a:solidFill>
                <a:effectLst/>
                <a:latin typeface="+mn-lt"/>
              </a:rPr>
              <a:t>Confidentiality and Security:</a:t>
            </a:r>
            <a:r>
              <a:rPr lang="en-US" sz="1800" dirty="0">
                <a:solidFill>
                  <a:srgbClr val="A58255"/>
                </a:solidFill>
                <a:latin typeface="+mn-lt"/>
              </a:rPr>
              <a:t> </a:t>
            </a:r>
            <a:r>
              <a:rPr lang="en-US" sz="1800" b="0" i="0" dirty="0">
                <a:solidFill>
                  <a:srgbClr val="A58255"/>
                </a:solidFill>
                <a:effectLst/>
                <a:latin typeface="+mn-lt"/>
              </a:rPr>
              <a:t>Ensure privacy and data security through encryption and secure access controls within the MAA application and robotic companion features.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Addressing Barriers to Mental Health Assistance</a:t>
            </a:r>
            <a:r>
              <a:rPr lang="en-US" sz="1800" b="1" dirty="0">
                <a:solidFill>
                  <a:srgbClr val="A58255"/>
                </a:solidFill>
                <a:latin typeface="+mn-lt"/>
              </a:rPr>
              <a:t>: </a:t>
            </a:r>
            <a:r>
              <a:rPr lang="en-US" sz="1800" b="0" i="0" dirty="0">
                <a:solidFill>
                  <a:srgbClr val="A58255"/>
                </a:solidFill>
                <a:effectLst/>
                <a:latin typeface="+mn-lt"/>
              </a:rPr>
              <a:t>Explore the willingness of individuals to seek mental health support and identify challenges, including stigma and resource limitations, to enhance support mechanisms.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Targeted Mental Health Monitoring:</a:t>
            </a:r>
            <a:r>
              <a:rPr lang="en-US" sz="1800" dirty="0">
                <a:solidFill>
                  <a:srgbClr val="A58255"/>
                </a:solidFill>
                <a:latin typeface="+mn-lt"/>
              </a:rPr>
              <a:t> </a:t>
            </a:r>
            <a:r>
              <a:rPr lang="en-US" sz="1800" b="0" i="0" dirty="0">
                <a:solidFill>
                  <a:srgbClr val="A58255"/>
                </a:solidFill>
                <a:effectLst/>
                <a:latin typeface="+mn-lt"/>
              </a:rPr>
              <a:t>Establish criteria for classifying mental health conditions (e.g., anxiety, depression, and stress levels) and generate automated alerts to guardians in critical cases.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User-Centered Design and Iterative Improvement:</a:t>
            </a:r>
            <a:r>
              <a:rPr lang="en-US" sz="1800" dirty="0">
                <a:solidFill>
                  <a:srgbClr val="A58255"/>
                </a:solidFill>
                <a:latin typeface="+mn-lt"/>
              </a:rPr>
              <a:t> </a:t>
            </a:r>
            <a:r>
              <a:rPr lang="en-US" sz="1800" b="0" i="0" dirty="0">
                <a:solidFill>
                  <a:srgbClr val="A58255"/>
                </a:solidFill>
                <a:effectLst/>
                <a:latin typeface="+mn-lt"/>
              </a:rPr>
              <a:t>Gather user feedback to iteratively refine the design of the robotic pet and ensure its adaptability to different user requirements.</a:t>
            </a:r>
          </a:p>
          <a:p>
            <a:pPr algn="l"/>
            <a:endParaRPr lang="en-US" sz="1800" b="0" i="0" dirty="0">
              <a:solidFill>
                <a:srgbClr val="A58255"/>
              </a:solidFill>
              <a:effectLst/>
              <a:latin typeface="+mn-lt"/>
            </a:endParaRPr>
          </a:p>
          <a:p>
            <a:pPr algn="l"/>
            <a:r>
              <a:rPr lang="en-US" sz="1800" b="1" i="0" dirty="0">
                <a:solidFill>
                  <a:srgbClr val="A58255"/>
                </a:solidFill>
                <a:effectLst/>
                <a:latin typeface="+mn-lt"/>
              </a:rPr>
              <a:t>Future Research: </a:t>
            </a:r>
            <a:r>
              <a:rPr lang="en-US" sz="1800" b="0" i="0" dirty="0">
                <a:solidFill>
                  <a:srgbClr val="A58255"/>
                </a:solidFill>
                <a:effectLst/>
                <a:latin typeface="+mn-lt"/>
              </a:rPr>
              <a:t>Expand research on the impact of the humanoid robot on diverse social groups and improve its functionalities to become socially intelligent and seamlessly integrated into daily life.</a:t>
            </a:r>
          </a:p>
          <a:p>
            <a:endParaRPr lang="en-IN" sz="1800" dirty="0">
              <a:solidFill>
                <a:srgbClr val="A58255"/>
              </a:solidFill>
              <a:latin typeface="+mn-lt"/>
            </a:endParaRPr>
          </a:p>
        </p:txBody>
      </p:sp>
    </p:spTree>
    <p:extLst>
      <p:ext uri="{BB962C8B-B14F-4D97-AF65-F5344CB8AC3E}">
        <p14:creationId xmlns:p14="http://schemas.microsoft.com/office/powerpoint/2010/main" val="169490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4"/>
          <p:cNvSpPr txBox="1"/>
          <p:nvPr/>
        </p:nvSpPr>
        <p:spPr>
          <a:xfrm>
            <a:off x="794182"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007367"/>
                </a:solidFill>
                <a:latin typeface="Inter"/>
                <a:ea typeface="Inter"/>
                <a:cs typeface="Inter"/>
                <a:sym typeface="Inter"/>
              </a:rPr>
              <a:t>Requirement Analysis</a:t>
            </a:r>
            <a:endParaRPr>
              <a:latin typeface="Inter"/>
              <a:ea typeface="Inter"/>
              <a:cs typeface="Inter"/>
              <a:sym typeface="Inter"/>
            </a:endParaRPr>
          </a:p>
        </p:txBody>
      </p:sp>
      <p:sp>
        <p:nvSpPr>
          <p:cNvPr id="60" name="Google Shape;60;p4"/>
          <p:cNvSpPr txBox="1"/>
          <p:nvPr/>
        </p:nvSpPr>
        <p:spPr>
          <a:xfrm>
            <a:off x="794182" y="1133850"/>
            <a:ext cx="3500007" cy="423577"/>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dk1"/>
              </a:buClr>
              <a:buSzPts val="1800"/>
              <a:buFont typeface="Play"/>
              <a:buNone/>
            </a:pPr>
            <a:r>
              <a:rPr lang="en-US" sz="1800">
                <a:solidFill>
                  <a:schemeClr val="dk1"/>
                </a:solidFill>
                <a:latin typeface="Inter"/>
                <a:ea typeface="Inter"/>
                <a:cs typeface="Inter"/>
                <a:sym typeface="Inter"/>
              </a:rPr>
              <a:t>Survey Result Count in %</a:t>
            </a:r>
            <a:endParaRPr sz="1800">
              <a:solidFill>
                <a:schemeClr val="dk1"/>
              </a:solidFill>
              <a:latin typeface="Inter"/>
              <a:ea typeface="Inter"/>
              <a:cs typeface="Inter"/>
              <a:sym typeface="Inter"/>
            </a:endParaRPr>
          </a:p>
        </p:txBody>
      </p:sp>
      <p:pic>
        <p:nvPicPr>
          <p:cNvPr id="3" name="Google Shape;11;p6">
            <a:extLst>
              <a:ext uri="{FF2B5EF4-FFF2-40B4-BE49-F238E27FC236}">
                <a16:creationId xmlns:a16="http://schemas.microsoft.com/office/drawing/2014/main" id="{4A4749C8-95DD-AFC2-1874-CE799EA0993C}"/>
              </a:ext>
            </a:extLst>
          </p:cNvPr>
          <p:cNvPicPr preferRelativeResize="0"/>
          <p:nvPr/>
        </p:nvPicPr>
        <p:blipFill rotWithShape="1">
          <a:blip r:embed="rId3">
            <a:alphaModFix/>
          </a:blip>
          <a:srcRect/>
          <a:stretch/>
        </p:blipFill>
        <p:spPr>
          <a:xfrm>
            <a:off x="9685020" y="5780138"/>
            <a:ext cx="2100001" cy="900000"/>
          </a:xfrm>
          <a:prstGeom prst="rect">
            <a:avLst/>
          </a:prstGeom>
          <a:noFill/>
          <a:ln>
            <a:noFill/>
          </a:ln>
        </p:spPr>
      </p:pic>
      <p:sp>
        <p:nvSpPr>
          <p:cNvPr id="2" name="Google Shape;10;p6">
            <a:extLst>
              <a:ext uri="{FF2B5EF4-FFF2-40B4-BE49-F238E27FC236}">
                <a16:creationId xmlns:a16="http://schemas.microsoft.com/office/drawing/2014/main" id="{7C79D5A4-170B-C6AF-C51A-2264BBD4FCE6}"/>
              </a:ext>
            </a:extLst>
          </p:cNvPr>
          <p:cNvSpPr txBox="1"/>
          <p:nvPr/>
        </p:nvSpPr>
        <p:spPr>
          <a:xfrm>
            <a:off x="461842"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graphicFrame>
        <p:nvGraphicFramePr>
          <p:cNvPr id="28" name="Table 27">
            <a:extLst>
              <a:ext uri="{FF2B5EF4-FFF2-40B4-BE49-F238E27FC236}">
                <a16:creationId xmlns:a16="http://schemas.microsoft.com/office/drawing/2014/main" id="{42383BDC-F0E8-D92F-1642-9F181481391E}"/>
              </a:ext>
            </a:extLst>
          </p:cNvPr>
          <p:cNvGraphicFramePr>
            <a:graphicFrameLocks noGrp="1"/>
          </p:cNvGraphicFramePr>
          <p:nvPr>
            <p:extLst>
              <p:ext uri="{D42A27DB-BD31-4B8C-83A1-F6EECF244321}">
                <p14:modId xmlns:p14="http://schemas.microsoft.com/office/powerpoint/2010/main" val="2776102510"/>
              </p:ext>
            </p:extLst>
          </p:nvPr>
        </p:nvGraphicFramePr>
        <p:xfrm>
          <a:off x="794182" y="1632452"/>
          <a:ext cx="10736403" cy="3962032"/>
        </p:xfrm>
        <a:graphic>
          <a:graphicData uri="http://schemas.openxmlformats.org/drawingml/2006/table">
            <a:tbl>
              <a:tblPr firstRow="1" bandRow="1">
                <a:tableStyleId>{ED083AE6-46FA-4A59-8FB0-9F97EB10719F}</a:tableStyleId>
              </a:tblPr>
              <a:tblGrid>
                <a:gridCol w="2043036">
                  <a:extLst>
                    <a:ext uri="{9D8B030D-6E8A-4147-A177-3AD203B41FA5}">
                      <a16:colId xmlns:a16="http://schemas.microsoft.com/office/drawing/2014/main" val="256460989"/>
                    </a:ext>
                  </a:extLst>
                </a:gridCol>
                <a:gridCol w="1376943">
                  <a:extLst>
                    <a:ext uri="{9D8B030D-6E8A-4147-A177-3AD203B41FA5}">
                      <a16:colId xmlns:a16="http://schemas.microsoft.com/office/drawing/2014/main" val="2658590687"/>
                    </a:ext>
                  </a:extLst>
                </a:gridCol>
                <a:gridCol w="1181336">
                  <a:extLst>
                    <a:ext uri="{9D8B030D-6E8A-4147-A177-3AD203B41FA5}">
                      <a16:colId xmlns:a16="http://schemas.microsoft.com/office/drawing/2014/main" val="2741849848"/>
                    </a:ext>
                  </a:extLst>
                </a:gridCol>
                <a:gridCol w="1533772">
                  <a:extLst>
                    <a:ext uri="{9D8B030D-6E8A-4147-A177-3AD203B41FA5}">
                      <a16:colId xmlns:a16="http://schemas.microsoft.com/office/drawing/2014/main" val="2143967569"/>
                    </a:ext>
                  </a:extLst>
                </a:gridCol>
                <a:gridCol w="1533772">
                  <a:extLst>
                    <a:ext uri="{9D8B030D-6E8A-4147-A177-3AD203B41FA5}">
                      <a16:colId xmlns:a16="http://schemas.microsoft.com/office/drawing/2014/main" val="1631888001"/>
                    </a:ext>
                  </a:extLst>
                </a:gridCol>
                <a:gridCol w="1533772">
                  <a:extLst>
                    <a:ext uri="{9D8B030D-6E8A-4147-A177-3AD203B41FA5}">
                      <a16:colId xmlns:a16="http://schemas.microsoft.com/office/drawing/2014/main" val="685907191"/>
                    </a:ext>
                  </a:extLst>
                </a:gridCol>
                <a:gridCol w="1533772">
                  <a:extLst>
                    <a:ext uri="{9D8B030D-6E8A-4147-A177-3AD203B41FA5}">
                      <a16:colId xmlns:a16="http://schemas.microsoft.com/office/drawing/2014/main" val="2459635236"/>
                    </a:ext>
                  </a:extLst>
                </a:gridCol>
              </a:tblGrid>
              <a:tr h="373821">
                <a:tc>
                  <a:txBody>
                    <a:bodyPr/>
                    <a:lstStyle/>
                    <a:p>
                      <a:r>
                        <a:rPr lang="en-IN"/>
                        <a:t>Features Count</a:t>
                      </a:r>
                    </a:p>
                  </a:txBody>
                  <a:tcPr/>
                </a:tc>
                <a:tc>
                  <a:txBody>
                    <a:bodyPr/>
                    <a:lstStyle/>
                    <a:p>
                      <a:r>
                        <a:rPr lang="en-IN" dirty="0"/>
                        <a:t>Under 18</a:t>
                      </a:r>
                    </a:p>
                  </a:txBody>
                  <a:tcPr/>
                </a:tc>
                <a:tc>
                  <a:txBody>
                    <a:bodyPr/>
                    <a:lstStyle/>
                    <a:p>
                      <a:r>
                        <a:rPr lang="en-IN"/>
                        <a:t>18 – 24</a:t>
                      </a:r>
                    </a:p>
                  </a:txBody>
                  <a:tcPr/>
                </a:tc>
                <a:tc>
                  <a:txBody>
                    <a:bodyPr/>
                    <a:lstStyle/>
                    <a:p>
                      <a:r>
                        <a:rPr lang="en-IN"/>
                        <a:t>25 – 34</a:t>
                      </a:r>
                    </a:p>
                  </a:txBody>
                  <a:tcPr/>
                </a:tc>
                <a:tc>
                  <a:txBody>
                    <a:bodyPr/>
                    <a:lstStyle/>
                    <a:p>
                      <a:r>
                        <a:rPr lang="en-IN"/>
                        <a:t>35 – 44</a:t>
                      </a:r>
                    </a:p>
                  </a:txBody>
                  <a:tcPr/>
                </a:tc>
                <a:tc>
                  <a:txBody>
                    <a:bodyPr/>
                    <a:lstStyle/>
                    <a:p>
                      <a:r>
                        <a:rPr lang="en-IN"/>
                        <a:t>45 – 55</a:t>
                      </a:r>
                    </a:p>
                  </a:txBody>
                  <a:tcPr/>
                </a:tc>
                <a:tc>
                  <a:txBody>
                    <a:bodyPr/>
                    <a:lstStyle/>
                    <a:p>
                      <a:r>
                        <a:rPr lang="en-IN"/>
                        <a:t>55+</a:t>
                      </a:r>
                    </a:p>
                  </a:txBody>
                  <a:tcPr/>
                </a:tc>
                <a:extLst>
                  <a:ext uri="{0D108BD9-81ED-4DB2-BD59-A6C34878D82A}">
                    <a16:rowId xmlns:a16="http://schemas.microsoft.com/office/drawing/2014/main" val="2713018861"/>
                  </a:ext>
                </a:extLst>
              </a:tr>
              <a:tr h="373821">
                <a:tc>
                  <a:txBody>
                    <a:bodyPr/>
                    <a:lstStyle/>
                    <a:p>
                      <a:r>
                        <a:rPr lang="en-IN" b="1"/>
                        <a:t>Decision Doubt</a:t>
                      </a:r>
                    </a:p>
                  </a:txBody>
                  <a:tcPr/>
                </a:tc>
                <a:tc>
                  <a:txBody>
                    <a:bodyPr/>
                    <a:lstStyle/>
                    <a:p>
                      <a:r>
                        <a:rPr lang="en-IN" b="1" dirty="0"/>
                        <a:t>75 </a:t>
                      </a:r>
                    </a:p>
                    <a:p>
                      <a:endParaRPr lang="en-IN" b="1" dirty="0"/>
                    </a:p>
                  </a:txBody>
                  <a:tcPr/>
                </a:tc>
                <a:tc>
                  <a:txBody>
                    <a:bodyPr/>
                    <a:lstStyle/>
                    <a:p>
                      <a:r>
                        <a:rPr lang="en-IN" b="1" dirty="0"/>
                        <a:t>62.07</a:t>
                      </a:r>
                    </a:p>
                  </a:txBody>
                  <a:tcPr/>
                </a:tc>
                <a:tc>
                  <a:txBody>
                    <a:bodyPr/>
                    <a:lstStyle/>
                    <a:p>
                      <a:r>
                        <a:rPr lang="en-IN" b="1" dirty="0"/>
                        <a:t>60.49</a:t>
                      </a:r>
                    </a:p>
                  </a:txBody>
                  <a:tcPr/>
                </a:tc>
                <a:tc>
                  <a:txBody>
                    <a:bodyPr/>
                    <a:lstStyle/>
                    <a:p>
                      <a:r>
                        <a:rPr lang="en-IN"/>
                        <a:t>33.33</a:t>
                      </a:r>
                    </a:p>
                  </a:txBody>
                  <a:tcPr/>
                </a:tc>
                <a:tc>
                  <a:txBody>
                    <a:bodyPr/>
                    <a:lstStyle/>
                    <a:p>
                      <a:r>
                        <a:rPr lang="en-IN"/>
                        <a:t>40</a:t>
                      </a:r>
                    </a:p>
                  </a:txBody>
                  <a:tcPr/>
                </a:tc>
                <a:tc>
                  <a:txBody>
                    <a:bodyPr/>
                    <a:lstStyle/>
                    <a:p>
                      <a:r>
                        <a:rPr lang="en-IN"/>
                        <a:t>14.29</a:t>
                      </a:r>
                    </a:p>
                  </a:txBody>
                  <a:tcPr/>
                </a:tc>
                <a:extLst>
                  <a:ext uri="{0D108BD9-81ED-4DB2-BD59-A6C34878D82A}">
                    <a16:rowId xmlns:a16="http://schemas.microsoft.com/office/drawing/2014/main" val="3226994591"/>
                  </a:ext>
                </a:extLst>
              </a:tr>
              <a:tr h="373821">
                <a:tc>
                  <a:txBody>
                    <a:bodyPr/>
                    <a:lstStyle/>
                    <a:p>
                      <a:r>
                        <a:rPr lang="en-IN" b="1"/>
                        <a:t>Depression</a:t>
                      </a:r>
                    </a:p>
                  </a:txBody>
                  <a:tcPr/>
                </a:tc>
                <a:tc>
                  <a:txBody>
                    <a:bodyPr/>
                    <a:lstStyle/>
                    <a:p>
                      <a:r>
                        <a:rPr lang="en-IN" b="1" dirty="0"/>
                        <a:t>100</a:t>
                      </a:r>
                    </a:p>
                  </a:txBody>
                  <a:tcPr/>
                </a:tc>
                <a:tc>
                  <a:txBody>
                    <a:bodyPr/>
                    <a:lstStyle/>
                    <a:p>
                      <a:r>
                        <a:rPr lang="en-IN" b="1" dirty="0"/>
                        <a:t>78.45</a:t>
                      </a:r>
                    </a:p>
                  </a:txBody>
                  <a:tcPr/>
                </a:tc>
                <a:tc>
                  <a:txBody>
                    <a:bodyPr/>
                    <a:lstStyle/>
                    <a:p>
                      <a:r>
                        <a:rPr lang="en-IN" b="1" dirty="0"/>
                        <a:t>75.31</a:t>
                      </a:r>
                    </a:p>
                  </a:txBody>
                  <a:tcPr/>
                </a:tc>
                <a:tc>
                  <a:txBody>
                    <a:bodyPr/>
                    <a:lstStyle/>
                    <a:p>
                      <a:r>
                        <a:rPr lang="en-IN"/>
                        <a:t>55.56</a:t>
                      </a:r>
                    </a:p>
                  </a:txBody>
                  <a:tcPr/>
                </a:tc>
                <a:tc>
                  <a:txBody>
                    <a:bodyPr/>
                    <a:lstStyle/>
                    <a:p>
                      <a:r>
                        <a:rPr lang="en-IN" b="1" dirty="0"/>
                        <a:t>70</a:t>
                      </a:r>
                    </a:p>
                  </a:txBody>
                  <a:tcPr/>
                </a:tc>
                <a:tc>
                  <a:txBody>
                    <a:bodyPr/>
                    <a:lstStyle/>
                    <a:p>
                      <a:r>
                        <a:rPr lang="en-IN"/>
                        <a:t>42.86</a:t>
                      </a:r>
                    </a:p>
                  </a:txBody>
                  <a:tcPr/>
                </a:tc>
                <a:extLst>
                  <a:ext uri="{0D108BD9-81ED-4DB2-BD59-A6C34878D82A}">
                    <a16:rowId xmlns:a16="http://schemas.microsoft.com/office/drawing/2014/main" val="1927478528"/>
                  </a:ext>
                </a:extLst>
              </a:tr>
              <a:tr h="373821">
                <a:tc>
                  <a:txBody>
                    <a:bodyPr/>
                    <a:lstStyle/>
                    <a:p>
                      <a:r>
                        <a:rPr lang="en-IN" b="1"/>
                        <a:t>Stress</a:t>
                      </a:r>
                    </a:p>
                  </a:txBody>
                  <a:tcPr/>
                </a:tc>
                <a:tc>
                  <a:txBody>
                    <a:bodyPr/>
                    <a:lstStyle/>
                    <a:p>
                      <a:r>
                        <a:rPr lang="en-IN" b="1" dirty="0"/>
                        <a:t>50</a:t>
                      </a:r>
                    </a:p>
                  </a:txBody>
                  <a:tcPr/>
                </a:tc>
                <a:tc>
                  <a:txBody>
                    <a:bodyPr/>
                    <a:lstStyle/>
                    <a:p>
                      <a:r>
                        <a:rPr lang="en-IN"/>
                        <a:t>34.48</a:t>
                      </a:r>
                    </a:p>
                  </a:txBody>
                  <a:tcPr/>
                </a:tc>
                <a:tc>
                  <a:txBody>
                    <a:bodyPr/>
                    <a:lstStyle/>
                    <a:p>
                      <a:r>
                        <a:rPr lang="en-IN"/>
                        <a:t>29.75</a:t>
                      </a:r>
                    </a:p>
                  </a:txBody>
                  <a:tcPr/>
                </a:tc>
                <a:tc>
                  <a:txBody>
                    <a:bodyPr/>
                    <a:lstStyle/>
                    <a:p>
                      <a:r>
                        <a:rPr lang="en-IN"/>
                        <a:t>33.43</a:t>
                      </a:r>
                    </a:p>
                  </a:txBody>
                  <a:tcPr/>
                </a:tc>
                <a:tc>
                  <a:txBody>
                    <a:bodyPr/>
                    <a:lstStyle/>
                    <a:p>
                      <a:r>
                        <a:rPr lang="en-IN"/>
                        <a:t>35</a:t>
                      </a:r>
                    </a:p>
                  </a:txBody>
                  <a:tcPr/>
                </a:tc>
                <a:tc>
                  <a:txBody>
                    <a:bodyPr/>
                    <a:lstStyle/>
                    <a:p>
                      <a:r>
                        <a:rPr lang="en-IN"/>
                        <a:t>14.29</a:t>
                      </a:r>
                    </a:p>
                  </a:txBody>
                  <a:tcPr/>
                </a:tc>
                <a:extLst>
                  <a:ext uri="{0D108BD9-81ED-4DB2-BD59-A6C34878D82A}">
                    <a16:rowId xmlns:a16="http://schemas.microsoft.com/office/drawing/2014/main" val="4171400034"/>
                  </a:ext>
                </a:extLst>
              </a:tr>
              <a:tr h="0">
                <a:tc>
                  <a:txBody>
                    <a:bodyPr/>
                    <a:lstStyle/>
                    <a:p>
                      <a:r>
                        <a:rPr lang="en-IN" b="1" dirty="0"/>
                        <a:t>Internal Pain</a:t>
                      </a:r>
                    </a:p>
                  </a:txBody>
                  <a:tcPr/>
                </a:tc>
                <a:tc>
                  <a:txBody>
                    <a:bodyPr/>
                    <a:lstStyle/>
                    <a:p>
                      <a:r>
                        <a:rPr lang="en-IN" b="1" dirty="0"/>
                        <a:t>75</a:t>
                      </a:r>
                    </a:p>
                  </a:txBody>
                  <a:tcPr/>
                </a:tc>
                <a:tc>
                  <a:txBody>
                    <a:bodyPr/>
                    <a:lstStyle/>
                    <a:p>
                      <a:r>
                        <a:rPr lang="en-IN" b="1" dirty="0"/>
                        <a:t>72.42</a:t>
                      </a:r>
                    </a:p>
                  </a:txBody>
                  <a:tcPr/>
                </a:tc>
                <a:tc>
                  <a:txBody>
                    <a:bodyPr/>
                    <a:lstStyle/>
                    <a:p>
                      <a:r>
                        <a:rPr lang="en-IN" b="1" dirty="0"/>
                        <a:t>66.67</a:t>
                      </a:r>
                    </a:p>
                  </a:txBody>
                  <a:tcPr/>
                </a:tc>
                <a:tc>
                  <a:txBody>
                    <a:bodyPr/>
                    <a:lstStyle/>
                    <a:p>
                      <a:r>
                        <a:rPr lang="en-IN" b="1" dirty="0"/>
                        <a:t>62.96</a:t>
                      </a:r>
                    </a:p>
                  </a:txBody>
                  <a:tcPr/>
                </a:tc>
                <a:tc>
                  <a:txBody>
                    <a:bodyPr/>
                    <a:lstStyle/>
                    <a:p>
                      <a:r>
                        <a:rPr lang="en-IN" b="1" dirty="0"/>
                        <a:t>55</a:t>
                      </a:r>
                    </a:p>
                  </a:txBody>
                  <a:tcPr/>
                </a:tc>
                <a:tc>
                  <a:txBody>
                    <a:bodyPr/>
                    <a:lstStyle/>
                    <a:p>
                      <a:r>
                        <a:rPr lang="en-IN" b="1" dirty="0"/>
                        <a:t>71.43</a:t>
                      </a:r>
                    </a:p>
                  </a:txBody>
                  <a:tcPr/>
                </a:tc>
                <a:extLst>
                  <a:ext uri="{0D108BD9-81ED-4DB2-BD59-A6C34878D82A}">
                    <a16:rowId xmlns:a16="http://schemas.microsoft.com/office/drawing/2014/main" val="3371815140"/>
                  </a:ext>
                </a:extLst>
              </a:tr>
              <a:tr h="373821">
                <a:tc>
                  <a:txBody>
                    <a:bodyPr/>
                    <a:lstStyle/>
                    <a:p>
                      <a:r>
                        <a:rPr lang="en-IN" b="1"/>
                        <a:t>Fear of Judgement</a:t>
                      </a:r>
                    </a:p>
                  </a:txBody>
                  <a:tcPr/>
                </a:tc>
                <a:tc>
                  <a:txBody>
                    <a:bodyPr/>
                    <a:lstStyle/>
                    <a:p>
                      <a:r>
                        <a:rPr lang="en-IN" b="1" dirty="0"/>
                        <a:t>100</a:t>
                      </a:r>
                    </a:p>
                  </a:txBody>
                  <a:tcPr/>
                </a:tc>
                <a:tc>
                  <a:txBody>
                    <a:bodyPr/>
                    <a:lstStyle/>
                    <a:p>
                      <a:r>
                        <a:rPr lang="en-IN"/>
                        <a:t>69.83</a:t>
                      </a:r>
                    </a:p>
                  </a:txBody>
                  <a:tcPr/>
                </a:tc>
                <a:tc>
                  <a:txBody>
                    <a:bodyPr/>
                    <a:lstStyle/>
                    <a:p>
                      <a:r>
                        <a:rPr lang="en-IN"/>
                        <a:t>74.07</a:t>
                      </a:r>
                    </a:p>
                  </a:txBody>
                  <a:tcPr/>
                </a:tc>
                <a:tc>
                  <a:txBody>
                    <a:bodyPr/>
                    <a:lstStyle/>
                    <a:p>
                      <a:r>
                        <a:rPr lang="en-IN"/>
                        <a:t>62.96</a:t>
                      </a:r>
                    </a:p>
                  </a:txBody>
                  <a:tcPr/>
                </a:tc>
                <a:tc>
                  <a:txBody>
                    <a:bodyPr/>
                    <a:lstStyle/>
                    <a:p>
                      <a:r>
                        <a:rPr lang="en-IN" dirty="0"/>
                        <a:t>75</a:t>
                      </a:r>
                    </a:p>
                  </a:txBody>
                  <a:tcPr/>
                </a:tc>
                <a:tc>
                  <a:txBody>
                    <a:bodyPr/>
                    <a:lstStyle/>
                    <a:p>
                      <a:r>
                        <a:rPr lang="en-IN"/>
                        <a:t>100</a:t>
                      </a:r>
                    </a:p>
                  </a:txBody>
                  <a:tcPr/>
                </a:tc>
                <a:extLst>
                  <a:ext uri="{0D108BD9-81ED-4DB2-BD59-A6C34878D82A}">
                    <a16:rowId xmlns:a16="http://schemas.microsoft.com/office/drawing/2014/main" val="753181018"/>
                  </a:ext>
                </a:extLst>
              </a:tr>
              <a:tr h="373821">
                <a:tc>
                  <a:txBody>
                    <a:bodyPr/>
                    <a:lstStyle/>
                    <a:p>
                      <a:r>
                        <a:rPr lang="en-IN" b="1"/>
                        <a:t>Low Confidence</a:t>
                      </a:r>
                    </a:p>
                  </a:txBody>
                  <a:tcPr/>
                </a:tc>
                <a:tc>
                  <a:txBody>
                    <a:bodyPr/>
                    <a:lstStyle/>
                    <a:p>
                      <a:r>
                        <a:rPr lang="en-IN" b="1" dirty="0"/>
                        <a:t>100</a:t>
                      </a:r>
                    </a:p>
                  </a:txBody>
                  <a:tcPr/>
                </a:tc>
                <a:tc>
                  <a:txBody>
                    <a:bodyPr/>
                    <a:lstStyle/>
                    <a:p>
                      <a:r>
                        <a:rPr lang="en-IN" dirty="0"/>
                        <a:t>81.03</a:t>
                      </a:r>
                    </a:p>
                  </a:txBody>
                  <a:tcPr/>
                </a:tc>
                <a:tc>
                  <a:txBody>
                    <a:bodyPr/>
                    <a:lstStyle/>
                    <a:p>
                      <a:r>
                        <a:rPr lang="en-IN"/>
                        <a:t>80.25</a:t>
                      </a:r>
                    </a:p>
                  </a:txBody>
                  <a:tcPr/>
                </a:tc>
                <a:tc>
                  <a:txBody>
                    <a:bodyPr/>
                    <a:lstStyle/>
                    <a:p>
                      <a:r>
                        <a:rPr lang="en-IN"/>
                        <a:t>66.67</a:t>
                      </a:r>
                    </a:p>
                  </a:txBody>
                  <a:tcPr/>
                </a:tc>
                <a:tc>
                  <a:txBody>
                    <a:bodyPr/>
                    <a:lstStyle/>
                    <a:p>
                      <a:r>
                        <a:rPr lang="en-IN"/>
                        <a:t>65</a:t>
                      </a:r>
                    </a:p>
                  </a:txBody>
                  <a:tcPr/>
                </a:tc>
                <a:tc>
                  <a:txBody>
                    <a:bodyPr/>
                    <a:lstStyle/>
                    <a:p>
                      <a:r>
                        <a:rPr lang="en-IN"/>
                        <a:t>28.58</a:t>
                      </a:r>
                    </a:p>
                  </a:txBody>
                  <a:tcPr/>
                </a:tc>
                <a:extLst>
                  <a:ext uri="{0D108BD9-81ED-4DB2-BD59-A6C34878D82A}">
                    <a16:rowId xmlns:a16="http://schemas.microsoft.com/office/drawing/2014/main" val="3130104596"/>
                  </a:ext>
                </a:extLst>
              </a:tr>
              <a:tr h="373821">
                <a:tc>
                  <a:txBody>
                    <a:bodyPr/>
                    <a:lstStyle/>
                    <a:p>
                      <a:r>
                        <a:rPr lang="en-IN" b="1"/>
                        <a:t>Self Harm</a:t>
                      </a:r>
                    </a:p>
                  </a:txBody>
                  <a:tcPr/>
                </a:tc>
                <a:tc>
                  <a:txBody>
                    <a:bodyPr/>
                    <a:lstStyle/>
                    <a:p>
                      <a:r>
                        <a:rPr lang="en-IN"/>
                        <a:t>25</a:t>
                      </a:r>
                    </a:p>
                  </a:txBody>
                  <a:tcPr/>
                </a:tc>
                <a:tc>
                  <a:txBody>
                    <a:bodyPr/>
                    <a:lstStyle/>
                    <a:p>
                      <a:r>
                        <a:rPr lang="en-IN"/>
                        <a:t>22.41</a:t>
                      </a:r>
                    </a:p>
                  </a:txBody>
                  <a:tcPr/>
                </a:tc>
                <a:tc>
                  <a:txBody>
                    <a:bodyPr/>
                    <a:lstStyle/>
                    <a:p>
                      <a:r>
                        <a:rPr lang="en-IN"/>
                        <a:t>20.99</a:t>
                      </a:r>
                    </a:p>
                  </a:txBody>
                  <a:tcPr/>
                </a:tc>
                <a:tc>
                  <a:txBody>
                    <a:bodyPr/>
                    <a:lstStyle/>
                    <a:p>
                      <a:r>
                        <a:rPr lang="en-IN"/>
                        <a:t>14.81</a:t>
                      </a:r>
                    </a:p>
                  </a:txBody>
                  <a:tcPr/>
                </a:tc>
                <a:tc>
                  <a:txBody>
                    <a:bodyPr/>
                    <a:lstStyle/>
                    <a:p>
                      <a:r>
                        <a:rPr lang="en-IN"/>
                        <a:t>15</a:t>
                      </a:r>
                    </a:p>
                  </a:txBody>
                  <a:tcPr/>
                </a:tc>
                <a:tc>
                  <a:txBody>
                    <a:bodyPr/>
                    <a:lstStyle/>
                    <a:p>
                      <a:r>
                        <a:rPr lang="en-IN"/>
                        <a:t>14.29</a:t>
                      </a:r>
                    </a:p>
                  </a:txBody>
                  <a:tcPr/>
                </a:tc>
                <a:extLst>
                  <a:ext uri="{0D108BD9-81ED-4DB2-BD59-A6C34878D82A}">
                    <a16:rowId xmlns:a16="http://schemas.microsoft.com/office/drawing/2014/main" val="1802722305"/>
                  </a:ext>
                </a:extLst>
              </a:tr>
              <a:tr h="373821">
                <a:tc>
                  <a:txBody>
                    <a:bodyPr/>
                    <a:lstStyle/>
                    <a:p>
                      <a:r>
                        <a:rPr lang="en-IN" b="1"/>
                        <a:t>Seek Help</a:t>
                      </a:r>
                    </a:p>
                  </a:txBody>
                  <a:tcPr/>
                </a:tc>
                <a:tc>
                  <a:txBody>
                    <a:bodyPr/>
                    <a:lstStyle/>
                    <a:p>
                      <a:r>
                        <a:rPr lang="en-IN" b="1" dirty="0"/>
                        <a:t>50</a:t>
                      </a:r>
                    </a:p>
                  </a:txBody>
                  <a:tcPr/>
                </a:tc>
                <a:tc>
                  <a:txBody>
                    <a:bodyPr/>
                    <a:lstStyle/>
                    <a:p>
                      <a:r>
                        <a:rPr lang="en-IN" b="1" dirty="0"/>
                        <a:t>73.27</a:t>
                      </a:r>
                    </a:p>
                  </a:txBody>
                  <a:tcPr/>
                </a:tc>
                <a:tc>
                  <a:txBody>
                    <a:bodyPr/>
                    <a:lstStyle/>
                    <a:p>
                      <a:r>
                        <a:rPr lang="en-IN" b="1" dirty="0"/>
                        <a:t>74.07</a:t>
                      </a:r>
                    </a:p>
                  </a:txBody>
                  <a:tcPr/>
                </a:tc>
                <a:tc>
                  <a:txBody>
                    <a:bodyPr/>
                    <a:lstStyle/>
                    <a:p>
                      <a:r>
                        <a:rPr lang="en-IN" b="1" dirty="0"/>
                        <a:t>70.37</a:t>
                      </a:r>
                    </a:p>
                  </a:txBody>
                  <a:tcPr/>
                </a:tc>
                <a:tc>
                  <a:txBody>
                    <a:bodyPr/>
                    <a:lstStyle/>
                    <a:p>
                      <a:r>
                        <a:rPr lang="en-IN" b="1" dirty="0"/>
                        <a:t>60</a:t>
                      </a:r>
                    </a:p>
                  </a:txBody>
                  <a:tcPr/>
                </a:tc>
                <a:tc>
                  <a:txBody>
                    <a:bodyPr/>
                    <a:lstStyle/>
                    <a:p>
                      <a:r>
                        <a:rPr lang="en-IN" b="1" dirty="0"/>
                        <a:t>57.15</a:t>
                      </a:r>
                    </a:p>
                  </a:txBody>
                  <a:tcPr/>
                </a:tc>
                <a:extLst>
                  <a:ext uri="{0D108BD9-81ED-4DB2-BD59-A6C34878D82A}">
                    <a16:rowId xmlns:a16="http://schemas.microsoft.com/office/drawing/2014/main" val="2506640648"/>
                  </a:ext>
                </a:extLst>
              </a:tr>
              <a:tr h="522325">
                <a:tc>
                  <a:txBody>
                    <a:bodyPr/>
                    <a:lstStyle/>
                    <a:p>
                      <a:r>
                        <a:rPr lang="en-IN" b="1" dirty="0"/>
                        <a:t>Unaware of Resource</a:t>
                      </a:r>
                    </a:p>
                  </a:txBody>
                  <a:tcPr/>
                </a:tc>
                <a:tc>
                  <a:txBody>
                    <a:bodyPr/>
                    <a:lstStyle/>
                    <a:p>
                      <a:r>
                        <a:rPr lang="en-IN" b="1" dirty="0"/>
                        <a:t>75</a:t>
                      </a:r>
                    </a:p>
                  </a:txBody>
                  <a:tcPr/>
                </a:tc>
                <a:tc>
                  <a:txBody>
                    <a:bodyPr/>
                    <a:lstStyle/>
                    <a:p>
                      <a:r>
                        <a:rPr lang="en-IN" b="1" dirty="0"/>
                        <a:t>71.33</a:t>
                      </a:r>
                    </a:p>
                  </a:txBody>
                  <a:tcPr/>
                </a:tc>
                <a:tc>
                  <a:txBody>
                    <a:bodyPr/>
                    <a:lstStyle/>
                    <a:p>
                      <a:r>
                        <a:rPr lang="en-IN" b="1" dirty="0"/>
                        <a:t>67.65</a:t>
                      </a:r>
                    </a:p>
                  </a:txBody>
                  <a:tcPr/>
                </a:tc>
                <a:tc>
                  <a:txBody>
                    <a:bodyPr/>
                    <a:lstStyle/>
                    <a:p>
                      <a:r>
                        <a:rPr lang="en-IN" b="1" dirty="0"/>
                        <a:t>68.57</a:t>
                      </a:r>
                    </a:p>
                  </a:txBody>
                  <a:tcPr/>
                </a:tc>
                <a:tc>
                  <a:txBody>
                    <a:bodyPr/>
                    <a:lstStyle/>
                    <a:p>
                      <a:r>
                        <a:rPr lang="en-IN" b="1" dirty="0"/>
                        <a:t>71.43</a:t>
                      </a:r>
                    </a:p>
                  </a:txBody>
                  <a:tcPr/>
                </a:tc>
                <a:tc>
                  <a:txBody>
                    <a:bodyPr/>
                    <a:lstStyle/>
                    <a:p>
                      <a:r>
                        <a:rPr lang="en-IN" b="1" dirty="0"/>
                        <a:t>70</a:t>
                      </a:r>
                    </a:p>
                  </a:txBody>
                  <a:tcPr/>
                </a:tc>
                <a:extLst>
                  <a:ext uri="{0D108BD9-81ED-4DB2-BD59-A6C34878D82A}">
                    <a16:rowId xmlns:a16="http://schemas.microsoft.com/office/drawing/2014/main" val="301357554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7D8420A5-F0FB-A599-55F4-78F006666AA2}"/>
            </a:ext>
          </a:extLst>
        </p:cNvPr>
        <p:cNvGrpSpPr/>
        <p:nvPr/>
      </p:nvGrpSpPr>
      <p:grpSpPr>
        <a:xfrm>
          <a:off x="0" y="0"/>
          <a:ext cx="0" cy="0"/>
          <a:chOff x="0" y="0"/>
          <a:chExt cx="0" cy="0"/>
        </a:xfrm>
      </p:grpSpPr>
      <p:pic>
        <p:nvPicPr>
          <p:cNvPr id="3" name="Google Shape;11;p6">
            <a:extLst>
              <a:ext uri="{FF2B5EF4-FFF2-40B4-BE49-F238E27FC236}">
                <a16:creationId xmlns:a16="http://schemas.microsoft.com/office/drawing/2014/main" id="{F73954E3-2A6D-AA9B-AD5A-4DD1A5EC68CB}"/>
              </a:ext>
            </a:extLst>
          </p:cNvPr>
          <p:cNvPicPr preferRelativeResize="0"/>
          <p:nvPr/>
        </p:nvPicPr>
        <p:blipFill rotWithShape="1">
          <a:blip r:embed="rId5">
            <a:alphaModFix/>
          </a:blip>
          <a:srcRect/>
          <a:stretch/>
        </p:blipFill>
        <p:spPr>
          <a:xfrm>
            <a:off x="9685020" y="5780138"/>
            <a:ext cx="2100001" cy="900000"/>
          </a:xfrm>
          <a:prstGeom prst="rect">
            <a:avLst/>
          </a:prstGeom>
          <a:noFill/>
          <a:ln>
            <a:noFill/>
          </a:ln>
        </p:spPr>
      </p:pic>
      <p:sp>
        <p:nvSpPr>
          <p:cNvPr id="2" name="Google Shape;10;p6">
            <a:extLst>
              <a:ext uri="{FF2B5EF4-FFF2-40B4-BE49-F238E27FC236}">
                <a16:creationId xmlns:a16="http://schemas.microsoft.com/office/drawing/2014/main" id="{598A6E77-C684-104B-BE72-EB7A89C8D5CC}"/>
              </a:ext>
            </a:extLst>
          </p:cNvPr>
          <p:cNvSpPr txBox="1"/>
          <p:nvPr/>
        </p:nvSpPr>
        <p:spPr>
          <a:xfrm>
            <a:off x="461842"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pic>
        <p:nvPicPr>
          <p:cNvPr id="4" name="MAA is here to help you !">
            <a:hlinkClick r:id="" action="ppaction://media"/>
            <a:extLst>
              <a:ext uri="{FF2B5EF4-FFF2-40B4-BE49-F238E27FC236}">
                <a16:creationId xmlns:a16="http://schemas.microsoft.com/office/drawing/2014/main" id="{1FF68565-679C-FAA0-56BB-1880576ED80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8288"/>
            <a:ext cx="12192000" cy="6858000"/>
          </a:xfrm>
          <a:prstGeom prst="rect">
            <a:avLst/>
          </a:prstGeom>
        </p:spPr>
      </p:pic>
    </p:spTree>
    <p:extLst>
      <p:ext uri="{BB962C8B-B14F-4D97-AF65-F5344CB8AC3E}">
        <p14:creationId xmlns:p14="http://schemas.microsoft.com/office/powerpoint/2010/main" val="163265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BF17F0-BB9E-2215-3C88-1AB4D6B9B466}"/>
              </a:ext>
            </a:extLst>
          </p:cNvPr>
          <p:cNvPicPr>
            <a:picLocks noChangeAspect="1"/>
          </p:cNvPicPr>
          <p:nvPr/>
        </p:nvPicPr>
        <p:blipFill>
          <a:blip r:embed="rId2"/>
          <a:stretch>
            <a:fillRect/>
          </a:stretch>
        </p:blipFill>
        <p:spPr>
          <a:xfrm>
            <a:off x="3350704" y="1395412"/>
            <a:ext cx="4905375" cy="4981575"/>
          </a:xfrm>
          <a:prstGeom prst="rect">
            <a:avLst/>
          </a:prstGeom>
        </p:spPr>
      </p:pic>
      <p:sp>
        <p:nvSpPr>
          <p:cNvPr id="5" name="TextBox 4">
            <a:extLst>
              <a:ext uri="{FF2B5EF4-FFF2-40B4-BE49-F238E27FC236}">
                <a16:creationId xmlns:a16="http://schemas.microsoft.com/office/drawing/2014/main" id="{83B64291-77D1-5BD3-BB86-3CAE86D4AA9A}"/>
              </a:ext>
            </a:extLst>
          </p:cNvPr>
          <p:cNvSpPr txBox="1"/>
          <p:nvPr/>
        </p:nvSpPr>
        <p:spPr>
          <a:xfrm>
            <a:off x="4144518" y="481013"/>
            <a:ext cx="6094476" cy="584775"/>
          </a:xfrm>
          <a:prstGeom prst="rect">
            <a:avLst/>
          </a:prstGeom>
          <a:noFill/>
        </p:spPr>
        <p:txBody>
          <a:bodyPr wrap="square">
            <a:spAutoFit/>
          </a:bodyPr>
          <a:lstStyle/>
          <a:p>
            <a:pPr marL="0" marR="0" lvl="0" indent="0" algn="l" rtl="0">
              <a:spcBef>
                <a:spcPts val="0"/>
              </a:spcBef>
              <a:spcAft>
                <a:spcPts val="0"/>
              </a:spcAft>
              <a:buNone/>
            </a:pPr>
            <a:r>
              <a:rPr lang="en-US" sz="3200" b="1" dirty="0">
                <a:solidFill>
                  <a:srgbClr val="007367"/>
                </a:solidFill>
                <a:latin typeface="Inter"/>
                <a:ea typeface="Inter"/>
                <a:cs typeface="Inter"/>
                <a:sym typeface="Inter"/>
              </a:rPr>
              <a:t>APP FLOW</a:t>
            </a:r>
            <a:endParaRPr lang="en-US" sz="3200" dirty="0">
              <a:latin typeface="Inter"/>
              <a:ea typeface="Inter"/>
              <a:cs typeface="Inter"/>
              <a:sym typeface="Inter"/>
            </a:endParaRPr>
          </a:p>
        </p:txBody>
      </p:sp>
      <p:pic>
        <p:nvPicPr>
          <p:cNvPr id="2" name="Google Shape;11;p6">
            <a:extLst>
              <a:ext uri="{FF2B5EF4-FFF2-40B4-BE49-F238E27FC236}">
                <a16:creationId xmlns:a16="http://schemas.microsoft.com/office/drawing/2014/main" id="{9CE11C43-7389-BE3A-4EAE-9AB027DD4EC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0DC5AD1C-CA23-8263-8CE8-EA87F1A281D0}"/>
              </a:ext>
            </a:extLst>
          </p:cNvPr>
          <p:cNvSpPr txBox="1"/>
          <p:nvPr/>
        </p:nvSpPr>
        <p:spPr>
          <a:xfrm>
            <a:off x="395478" y="6508718"/>
            <a:ext cx="6094476" cy="307777"/>
          </a:xfrm>
          <a:prstGeom prst="rect">
            <a:avLst/>
          </a:prstGeom>
          <a:noFill/>
        </p:spPr>
        <p:txBody>
          <a:bodyPr wrap="square">
            <a:spAutoFit/>
          </a:bodyPr>
          <a:lstStyle/>
          <a:p>
            <a:pPr marL="0" marR="0" lvl="0" indent="0" algn="l" rtl="0">
              <a:lnSpc>
                <a:spcPct val="100000"/>
              </a:lnSpc>
              <a:spcBef>
                <a:spcPts val="0"/>
              </a:spcBef>
              <a:spcAft>
                <a:spcPts val="0"/>
              </a:spcAft>
              <a:buClr>
                <a:srgbClr val="7F7F7F"/>
              </a:buClr>
              <a:buSzPts val="1800"/>
              <a:buFont typeface="Open Sans"/>
              <a:buNone/>
            </a:pPr>
            <a:r>
              <a:rPr lang="en-US" sz="14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Tree>
    <p:extLst>
      <p:ext uri="{BB962C8B-B14F-4D97-AF65-F5344CB8AC3E}">
        <p14:creationId xmlns:p14="http://schemas.microsoft.com/office/powerpoint/2010/main" val="223691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a:extLst>
            <a:ext uri="{FF2B5EF4-FFF2-40B4-BE49-F238E27FC236}">
              <a16:creationId xmlns:a16="http://schemas.microsoft.com/office/drawing/2014/main" id="{F8406C29-FFB1-8CBF-68F0-1619481D78F2}"/>
            </a:ext>
          </a:extLst>
        </p:cNvPr>
        <p:cNvGrpSpPr/>
        <p:nvPr/>
      </p:nvGrpSpPr>
      <p:grpSpPr>
        <a:xfrm>
          <a:off x="0" y="0"/>
          <a:ext cx="0" cy="0"/>
          <a:chOff x="0" y="0"/>
          <a:chExt cx="0" cy="0"/>
        </a:xfrm>
      </p:grpSpPr>
      <p:sp>
        <p:nvSpPr>
          <p:cNvPr id="59" name="Google Shape;59;p4">
            <a:extLst>
              <a:ext uri="{FF2B5EF4-FFF2-40B4-BE49-F238E27FC236}">
                <a16:creationId xmlns:a16="http://schemas.microsoft.com/office/drawing/2014/main" id="{DD59C77F-1D46-DBE2-A7AF-BCB237136237}"/>
              </a:ext>
            </a:extLst>
          </p:cNvPr>
          <p:cNvSpPr txBox="1"/>
          <p:nvPr/>
        </p:nvSpPr>
        <p:spPr>
          <a:xfrm>
            <a:off x="766750" y="527157"/>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Comparison</a:t>
            </a:r>
            <a:endParaRPr dirty="0">
              <a:latin typeface="Inter"/>
              <a:ea typeface="Inter"/>
              <a:cs typeface="Inter"/>
              <a:sym typeface="Inter"/>
            </a:endParaRPr>
          </a:p>
        </p:txBody>
      </p:sp>
      <p:sp>
        <p:nvSpPr>
          <p:cNvPr id="60" name="Google Shape;60;p4">
            <a:extLst>
              <a:ext uri="{FF2B5EF4-FFF2-40B4-BE49-F238E27FC236}">
                <a16:creationId xmlns:a16="http://schemas.microsoft.com/office/drawing/2014/main" id="{8827670B-09C3-B5E2-8F02-3FE91A5DEA77}"/>
              </a:ext>
            </a:extLst>
          </p:cNvPr>
          <p:cNvSpPr txBox="1"/>
          <p:nvPr/>
        </p:nvSpPr>
        <p:spPr>
          <a:xfrm>
            <a:off x="766750" y="1168819"/>
            <a:ext cx="3500007" cy="423577"/>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dk1"/>
              </a:buClr>
              <a:buSzPts val="1800"/>
              <a:buFont typeface="Play"/>
              <a:buNone/>
            </a:pPr>
            <a:r>
              <a:rPr lang="en-US" sz="1800">
                <a:solidFill>
                  <a:schemeClr val="dk1"/>
                </a:solidFill>
                <a:latin typeface="Inter"/>
                <a:ea typeface="Inter"/>
                <a:cs typeface="Inter"/>
                <a:sym typeface="Inter"/>
              </a:rPr>
              <a:t>Journal Features</a:t>
            </a:r>
            <a:endParaRPr sz="1800" dirty="0">
              <a:solidFill>
                <a:schemeClr val="dk1"/>
              </a:solidFill>
              <a:latin typeface="Inter"/>
              <a:ea typeface="Inter"/>
              <a:cs typeface="Inter"/>
              <a:sym typeface="Inter"/>
            </a:endParaRPr>
          </a:p>
        </p:txBody>
      </p:sp>
      <p:pic>
        <p:nvPicPr>
          <p:cNvPr id="3" name="Google Shape;11;p6">
            <a:extLst>
              <a:ext uri="{FF2B5EF4-FFF2-40B4-BE49-F238E27FC236}">
                <a16:creationId xmlns:a16="http://schemas.microsoft.com/office/drawing/2014/main" id="{FA236CD0-BD58-B93D-A8BB-DAF7C425C21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2" name="Google Shape;10;p6">
            <a:extLst>
              <a:ext uri="{FF2B5EF4-FFF2-40B4-BE49-F238E27FC236}">
                <a16:creationId xmlns:a16="http://schemas.microsoft.com/office/drawing/2014/main" id="{FCE478BA-BA73-EF63-3BE9-A00EB936BD70}"/>
              </a:ext>
            </a:extLst>
          </p:cNvPr>
          <p:cNvSpPr txBox="1"/>
          <p:nvPr/>
        </p:nvSpPr>
        <p:spPr>
          <a:xfrm>
            <a:off x="434410" y="6230138"/>
            <a:ext cx="78774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0E5048"/>
                </a:solidFill>
                <a:latin typeface="Inter" panose="020B0604020202020204" charset="0"/>
                <a:ea typeface="Inter" panose="020B0604020202020204" charset="0"/>
                <a:cs typeface="Open Sans"/>
                <a:sym typeface="Open Sans"/>
              </a:rPr>
              <a:t>M.TECH : CSE – DATA SCIENCE : 2023000914 , GST, Visakhapatnam</a:t>
            </a:r>
          </a:p>
        </p:txBody>
      </p:sp>
      <p:sp>
        <p:nvSpPr>
          <p:cNvPr id="7" name="Google Shape;87;p4">
            <a:extLst>
              <a:ext uri="{FF2B5EF4-FFF2-40B4-BE49-F238E27FC236}">
                <a16:creationId xmlns:a16="http://schemas.microsoft.com/office/drawing/2014/main" id="{AFED3F69-D11F-6346-6272-ED9EECFD63B7}"/>
              </a:ext>
            </a:extLst>
          </p:cNvPr>
          <p:cNvSpPr txBox="1"/>
          <p:nvPr/>
        </p:nvSpPr>
        <p:spPr>
          <a:xfrm>
            <a:off x="3459473" y="4525216"/>
            <a:ext cx="2179683" cy="6178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200"/>
              <a:buFont typeface="Play"/>
              <a:buNone/>
            </a:pPr>
            <a:endParaRPr sz="1200" b="1">
              <a:solidFill>
                <a:schemeClr val="dk1"/>
              </a:solidFill>
              <a:latin typeface="+mn-lt"/>
              <a:ea typeface="Inter"/>
              <a:cs typeface="Inter"/>
              <a:sym typeface="Inter"/>
            </a:endParaRPr>
          </a:p>
        </p:txBody>
      </p:sp>
      <p:graphicFrame>
        <p:nvGraphicFramePr>
          <p:cNvPr id="21" name="Table 20">
            <a:extLst>
              <a:ext uri="{FF2B5EF4-FFF2-40B4-BE49-F238E27FC236}">
                <a16:creationId xmlns:a16="http://schemas.microsoft.com/office/drawing/2014/main" id="{C039D45F-12D1-F639-A08D-110F3E1CAB01}"/>
              </a:ext>
            </a:extLst>
          </p:cNvPr>
          <p:cNvGraphicFramePr>
            <a:graphicFrameLocks noGrp="1"/>
          </p:cNvGraphicFramePr>
          <p:nvPr>
            <p:extLst>
              <p:ext uri="{D42A27DB-BD31-4B8C-83A1-F6EECF244321}">
                <p14:modId xmlns:p14="http://schemas.microsoft.com/office/powerpoint/2010/main" val="985779627"/>
              </p:ext>
            </p:extLst>
          </p:nvPr>
        </p:nvGraphicFramePr>
        <p:xfrm>
          <a:off x="766750" y="1815150"/>
          <a:ext cx="6294910" cy="3079297"/>
        </p:xfrm>
        <a:graphic>
          <a:graphicData uri="http://schemas.openxmlformats.org/drawingml/2006/table">
            <a:tbl>
              <a:tblPr firstRow="1" bandRow="1">
                <a:tableStyleId>{775DCB02-9BB8-47FD-8907-85C794F793BA}</a:tableStyleId>
              </a:tblPr>
              <a:tblGrid>
                <a:gridCol w="821112">
                  <a:extLst>
                    <a:ext uri="{9D8B030D-6E8A-4147-A177-3AD203B41FA5}">
                      <a16:colId xmlns:a16="http://schemas.microsoft.com/office/drawing/2014/main" val="746999848"/>
                    </a:ext>
                  </a:extLst>
                </a:gridCol>
                <a:gridCol w="3378037">
                  <a:extLst>
                    <a:ext uri="{9D8B030D-6E8A-4147-A177-3AD203B41FA5}">
                      <a16:colId xmlns:a16="http://schemas.microsoft.com/office/drawing/2014/main" val="3535530644"/>
                    </a:ext>
                  </a:extLst>
                </a:gridCol>
                <a:gridCol w="2095761">
                  <a:extLst>
                    <a:ext uri="{9D8B030D-6E8A-4147-A177-3AD203B41FA5}">
                      <a16:colId xmlns:a16="http://schemas.microsoft.com/office/drawing/2014/main" val="2779123759"/>
                    </a:ext>
                  </a:extLst>
                </a:gridCol>
              </a:tblGrid>
              <a:tr h="516630">
                <a:tc>
                  <a:txBody>
                    <a:bodyPr/>
                    <a:lstStyle/>
                    <a:p>
                      <a:r>
                        <a:rPr lang="en-IN" dirty="0"/>
                        <a:t>No</a:t>
                      </a:r>
                    </a:p>
                  </a:txBody>
                  <a:tcPr/>
                </a:tc>
                <a:tc>
                  <a:txBody>
                    <a:bodyPr/>
                    <a:lstStyle/>
                    <a:p>
                      <a:r>
                        <a:rPr lang="en-IN" dirty="0"/>
                        <a:t>Algorithm</a:t>
                      </a:r>
                    </a:p>
                  </a:txBody>
                  <a:tcPr/>
                </a:tc>
                <a:tc>
                  <a:txBody>
                    <a:bodyPr/>
                    <a:lstStyle/>
                    <a:p>
                      <a:r>
                        <a:rPr lang="en-IN" dirty="0"/>
                        <a:t>Accuracy</a:t>
                      </a:r>
                    </a:p>
                  </a:txBody>
                  <a:tcPr/>
                </a:tc>
                <a:extLst>
                  <a:ext uri="{0D108BD9-81ED-4DB2-BD59-A6C34878D82A}">
                    <a16:rowId xmlns:a16="http://schemas.microsoft.com/office/drawing/2014/main" val="976878634"/>
                  </a:ext>
                </a:extLst>
              </a:tr>
              <a:tr h="516630">
                <a:tc>
                  <a:txBody>
                    <a:bodyPr/>
                    <a:lstStyle/>
                    <a:p>
                      <a:r>
                        <a:rPr lang="en-IN"/>
                        <a:t>1</a:t>
                      </a:r>
                    </a:p>
                  </a:txBody>
                  <a:tcPr/>
                </a:tc>
                <a:tc>
                  <a:txBody>
                    <a:bodyPr/>
                    <a:lstStyle/>
                    <a:p>
                      <a:r>
                        <a:rPr lang="en-IN" dirty="0"/>
                        <a:t>Local Binary Pattern</a:t>
                      </a:r>
                    </a:p>
                  </a:txBody>
                  <a:tcPr/>
                </a:tc>
                <a:tc>
                  <a:txBody>
                    <a:bodyPr/>
                    <a:lstStyle/>
                    <a:p>
                      <a:r>
                        <a:rPr lang="en-IN" dirty="0"/>
                        <a:t>0.19</a:t>
                      </a:r>
                    </a:p>
                  </a:txBody>
                  <a:tcPr/>
                </a:tc>
                <a:extLst>
                  <a:ext uri="{0D108BD9-81ED-4DB2-BD59-A6C34878D82A}">
                    <a16:rowId xmlns:a16="http://schemas.microsoft.com/office/drawing/2014/main" val="3943895166"/>
                  </a:ext>
                </a:extLst>
              </a:tr>
              <a:tr h="412141">
                <a:tc>
                  <a:txBody>
                    <a:bodyPr/>
                    <a:lstStyle/>
                    <a:p>
                      <a:r>
                        <a:rPr lang="en-IN"/>
                        <a:t>2</a:t>
                      </a:r>
                    </a:p>
                  </a:txBody>
                  <a:tcPr/>
                </a:tc>
                <a:tc>
                  <a:txBody>
                    <a:bodyPr/>
                    <a:lstStyle/>
                    <a:p>
                      <a:r>
                        <a:rPr lang="en-IN" dirty="0"/>
                        <a:t>Histogram of oriented gradients</a:t>
                      </a:r>
                    </a:p>
                  </a:txBody>
                  <a:tcPr/>
                </a:tc>
                <a:tc>
                  <a:txBody>
                    <a:bodyPr/>
                    <a:lstStyle/>
                    <a:p>
                      <a:r>
                        <a:rPr lang="en-IN" dirty="0"/>
                        <a:t>0.47</a:t>
                      </a:r>
                    </a:p>
                  </a:txBody>
                  <a:tcPr/>
                </a:tc>
                <a:extLst>
                  <a:ext uri="{0D108BD9-81ED-4DB2-BD59-A6C34878D82A}">
                    <a16:rowId xmlns:a16="http://schemas.microsoft.com/office/drawing/2014/main" val="2280932504"/>
                  </a:ext>
                </a:extLst>
              </a:tr>
              <a:tr h="387906">
                <a:tc>
                  <a:txBody>
                    <a:bodyPr/>
                    <a:lstStyle/>
                    <a:p>
                      <a:r>
                        <a:rPr lang="en-IN"/>
                        <a:t>3</a:t>
                      </a:r>
                    </a:p>
                  </a:txBody>
                  <a:tcPr/>
                </a:tc>
                <a:tc>
                  <a:txBody>
                    <a:bodyPr/>
                    <a:lstStyle/>
                    <a:p>
                      <a:r>
                        <a:rPr lang="en-IN" dirty="0"/>
                        <a:t>Gabor Filters</a:t>
                      </a:r>
                    </a:p>
                  </a:txBody>
                  <a:tcPr/>
                </a:tc>
                <a:tc>
                  <a:txBody>
                    <a:bodyPr/>
                    <a:lstStyle/>
                    <a:p>
                      <a:r>
                        <a:rPr lang="en-IN" dirty="0"/>
                        <a:t>0.20</a:t>
                      </a:r>
                    </a:p>
                  </a:txBody>
                  <a:tcPr/>
                </a:tc>
                <a:extLst>
                  <a:ext uri="{0D108BD9-81ED-4DB2-BD59-A6C34878D82A}">
                    <a16:rowId xmlns:a16="http://schemas.microsoft.com/office/drawing/2014/main" val="140046646"/>
                  </a:ext>
                </a:extLst>
              </a:tr>
              <a:tr h="516630">
                <a:tc>
                  <a:txBody>
                    <a:bodyPr/>
                    <a:lstStyle/>
                    <a:p>
                      <a:r>
                        <a:rPr lang="en-IN"/>
                        <a:t>4</a:t>
                      </a:r>
                    </a:p>
                  </a:txBody>
                  <a:tcPr/>
                </a:tc>
                <a:tc>
                  <a:txBody>
                    <a:bodyPr/>
                    <a:lstStyle/>
                    <a:p>
                      <a:r>
                        <a:rPr lang="en-IN" dirty="0"/>
                        <a:t>CNN</a:t>
                      </a:r>
                    </a:p>
                  </a:txBody>
                  <a:tcPr/>
                </a:tc>
                <a:tc>
                  <a:txBody>
                    <a:bodyPr/>
                    <a:lstStyle/>
                    <a:p>
                      <a:r>
                        <a:rPr lang="en-IN" dirty="0"/>
                        <a:t>0.56</a:t>
                      </a:r>
                    </a:p>
                  </a:txBody>
                  <a:tcPr/>
                </a:tc>
                <a:extLst>
                  <a:ext uri="{0D108BD9-81ED-4DB2-BD59-A6C34878D82A}">
                    <a16:rowId xmlns:a16="http://schemas.microsoft.com/office/drawing/2014/main" val="3036949044"/>
                  </a:ext>
                </a:extLst>
              </a:tr>
              <a:tr h="729360">
                <a:tc>
                  <a:txBody>
                    <a:bodyPr/>
                    <a:lstStyle/>
                    <a:p>
                      <a:r>
                        <a:rPr lang="en-IN"/>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Deep Face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0.74</a:t>
                      </a:r>
                    </a:p>
                  </a:txBody>
                  <a:tcPr/>
                </a:tc>
                <a:extLst>
                  <a:ext uri="{0D108BD9-81ED-4DB2-BD59-A6C34878D82A}">
                    <a16:rowId xmlns:a16="http://schemas.microsoft.com/office/drawing/2014/main" val="2259060193"/>
                  </a:ext>
                </a:extLst>
              </a:tr>
            </a:tbl>
          </a:graphicData>
        </a:graphic>
      </p:graphicFrame>
    </p:spTree>
    <p:extLst>
      <p:ext uri="{BB962C8B-B14F-4D97-AF65-F5344CB8AC3E}">
        <p14:creationId xmlns:p14="http://schemas.microsoft.com/office/powerpoint/2010/main" val="2342889372"/>
      </p:ext>
    </p:extLst>
  </p:cSld>
  <p:clrMapOvr>
    <a:masterClrMapping/>
  </p:clrMapOvr>
</p:sld>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1083</Words>
  <Application>Microsoft Office PowerPoint</Application>
  <PresentationFormat>Widescreen</PresentationFormat>
  <Paragraphs>192</Paragraphs>
  <Slides>17</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Play</vt:lpstr>
      <vt:lpstr>Inter</vt:lpstr>
      <vt:lpstr>Plus Jakarta Sans</vt:lpstr>
      <vt:lpstr>Open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Sai Meghana Nallana Chakravarthula</cp:lastModifiedBy>
  <cp:revision>2</cp:revision>
  <dcterms:created xsi:type="dcterms:W3CDTF">2022-05-23T07:15:42Z</dcterms:created>
  <dcterms:modified xsi:type="dcterms:W3CDTF">2025-03-14T13:42:12Z</dcterms:modified>
</cp:coreProperties>
</file>